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diagrams/drawing2.xml" ContentType="application/vnd.ms-office.drawingml.diagramDrawing+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Override PartName="/ppt/diagrams/colors6.xml" ContentType="application/vnd.openxmlformats-officedocument.drawingml.diagramColors+xml"/>
  <Override PartName="/ppt/diagrams/quickStyle9.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 id="2147483792" r:id="rId2"/>
    <p:sldMasterId id="2147483852" r:id="rId3"/>
  </p:sldMasterIdLst>
  <p:notesMasterIdLst>
    <p:notesMasterId r:id="rId39"/>
  </p:notesMasterIdLst>
  <p:sldIdLst>
    <p:sldId id="320" r:id="rId4"/>
    <p:sldId id="281" r:id="rId5"/>
    <p:sldId id="279" r:id="rId6"/>
    <p:sldId id="280" r:id="rId7"/>
    <p:sldId id="284" r:id="rId8"/>
    <p:sldId id="267" r:id="rId9"/>
    <p:sldId id="306" r:id="rId10"/>
    <p:sldId id="307" r:id="rId11"/>
    <p:sldId id="308" r:id="rId12"/>
    <p:sldId id="309" r:id="rId13"/>
    <p:sldId id="310" r:id="rId14"/>
    <p:sldId id="321" r:id="rId15"/>
    <p:sldId id="270" r:id="rId16"/>
    <p:sldId id="272" r:id="rId17"/>
    <p:sldId id="318" r:id="rId18"/>
    <p:sldId id="273" r:id="rId19"/>
    <p:sldId id="274" r:id="rId20"/>
    <p:sldId id="311" r:id="rId21"/>
    <p:sldId id="312" r:id="rId22"/>
    <p:sldId id="313" r:id="rId23"/>
    <p:sldId id="258" r:id="rId24"/>
    <p:sldId id="260" r:id="rId25"/>
    <p:sldId id="314" r:id="rId26"/>
    <p:sldId id="315" r:id="rId27"/>
    <p:sldId id="316" r:id="rId28"/>
    <p:sldId id="277" r:id="rId29"/>
    <p:sldId id="278" r:id="rId30"/>
    <p:sldId id="261" r:id="rId31"/>
    <p:sldId id="319" r:id="rId32"/>
    <p:sldId id="263" r:id="rId33"/>
    <p:sldId id="317" r:id="rId34"/>
    <p:sldId id="282" r:id="rId35"/>
    <p:sldId id="283" r:id="rId36"/>
    <p:sldId id="264" r:id="rId37"/>
    <p:sldId id="305" r:id="rId38"/>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08"/>
    <a:srgbClr val="FD683F"/>
    <a:srgbClr val="F1A24B"/>
    <a:srgbClr val="32B000"/>
    <a:srgbClr val="FB9E41"/>
    <a:srgbClr val="9BFD39"/>
    <a:srgbClr val="2BCB6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429" autoAdjust="0"/>
  </p:normalViewPr>
  <p:slideViewPr>
    <p:cSldViewPr>
      <p:cViewPr varScale="1">
        <p:scale>
          <a:sx n="97" d="100"/>
          <a:sy n="97" d="100"/>
        </p:scale>
        <p:origin x="-203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36E19D-C77C-4862-B6C8-5EB04A078BC9}"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zh-CN" altLang="en-US"/>
        </a:p>
      </dgm:t>
    </dgm:pt>
    <dgm:pt modelId="{D6F7D206-B15C-4426-A67D-9332D528B764}">
      <dgm:prSet phldrT="[文本]"/>
      <dgm:spPr/>
      <dgm:t>
        <a:bodyPr/>
        <a:lstStyle/>
        <a:p>
          <a:r>
            <a:rPr lang="zh-CN" dirty="0" smtClean="0"/>
            <a:t>签订技术合同</a:t>
          </a:r>
          <a:r>
            <a:rPr lang="en-US" dirty="0" smtClean="0"/>
            <a:t>1362</a:t>
          </a:r>
          <a:r>
            <a:rPr lang="zh-CN" dirty="0" smtClean="0"/>
            <a:t>份</a:t>
          </a:r>
          <a:endParaRPr lang="en-US" altLang="zh-CN" dirty="0" smtClean="0"/>
        </a:p>
        <a:p>
          <a:r>
            <a:rPr lang="zh-CN" dirty="0" smtClean="0"/>
            <a:t>合同金额</a:t>
          </a:r>
          <a:r>
            <a:rPr lang="en-US" dirty="0" smtClean="0"/>
            <a:t>3485.863</a:t>
          </a:r>
          <a:r>
            <a:rPr lang="zh-CN" dirty="0" smtClean="0"/>
            <a:t>万元</a:t>
          </a:r>
          <a:endParaRPr lang="zh-CN" altLang="en-US" dirty="0"/>
        </a:p>
      </dgm:t>
    </dgm:pt>
    <dgm:pt modelId="{EA17DFF5-19BD-4E76-8148-E0D0B3FEBD55}" type="parTrans" cxnId="{7142AF4F-0004-4234-B84F-76A37977B559}">
      <dgm:prSet/>
      <dgm:spPr/>
      <dgm:t>
        <a:bodyPr/>
        <a:lstStyle/>
        <a:p>
          <a:endParaRPr lang="zh-CN" altLang="en-US"/>
        </a:p>
      </dgm:t>
    </dgm:pt>
    <dgm:pt modelId="{77D6E16A-20C2-46F0-8A48-36084E9F31DD}" type="sibTrans" cxnId="{7142AF4F-0004-4234-B84F-76A37977B559}">
      <dgm:prSet/>
      <dgm:spPr/>
      <dgm:t>
        <a:bodyPr/>
        <a:lstStyle/>
        <a:p>
          <a:endParaRPr lang="zh-CN" altLang="en-US"/>
        </a:p>
      </dgm:t>
    </dgm:pt>
    <dgm:pt modelId="{2711A915-E19D-4C88-A1F6-D4EF65F5F2CA}">
      <dgm:prSet phldrT="[文本]"/>
      <dgm:spPr/>
      <dgm:t>
        <a:bodyPr/>
        <a:lstStyle/>
        <a:p>
          <a:r>
            <a:rPr lang="zh-CN" dirty="0" smtClean="0"/>
            <a:t>实际到账金额</a:t>
          </a:r>
          <a:r>
            <a:rPr lang="en-US" dirty="0" smtClean="0"/>
            <a:t>2723.8539</a:t>
          </a:r>
          <a:r>
            <a:rPr lang="zh-CN" dirty="0" smtClean="0"/>
            <a:t>万元</a:t>
          </a:r>
          <a:endParaRPr lang="en-US" altLang="zh-CN" dirty="0" smtClean="0"/>
        </a:p>
        <a:p>
          <a:r>
            <a:rPr lang="zh-CN" dirty="0" smtClean="0"/>
            <a:t>纯收益</a:t>
          </a:r>
          <a:endParaRPr lang="en-US" altLang="zh-CN" dirty="0" smtClean="0"/>
        </a:p>
        <a:p>
          <a:r>
            <a:rPr lang="en-US" dirty="0" smtClean="0"/>
            <a:t>2100.1442</a:t>
          </a:r>
          <a:r>
            <a:rPr lang="zh-CN" dirty="0" smtClean="0"/>
            <a:t>万元</a:t>
          </a:r>
          <a:endParaRPr lang="zh-CN" altLang="en-US" dirty="0"/>
        </a:p>
      </dgm:t>
    </dgm:pt>
    <dgm:pt modelId="{62A6E667-E832-4B1A-828A-95D4ED304586}" type="parTrans" cxnId="{BC0B5143-F7D2-4202-8118-3B62B4075560}">
      <dgm:prSet/>
      <dgm:spPr/>
      <dgm:t>
        <a:bodyPr/>
        <a:lstStyle/>
        <a:p>
          <a:endParaRPr lang="zh-CN" altLang="en-US"/>
        </a:p>
      </dgm:t>
    </dgm:pt>
    <dgm:pt modelId="{834B8BFA-A588-4D39-836D-D6CA8A3DA2D3}" type="sibTrans" cxnId="{BC0B5143-F7D2-4202-8118-3B62B4075560}">
      <dgm:prSet/>
      <dgm:spPr/>
      <dgm:t>
        <a:bodyPr/>
        <a:lstStyle/>
        <a:p>
          <a:endParaRPr lang="zh-CN" altLang="en-US"/>
        </a:p>
      </dgm:t>
    </dgm:pt>
    <dgm:pt modelId="{9F2D303B-C39D-4744-82C3-7109217F2CB2}" type="pres">
      <dgm:prSet presAssocID="{4D36E19D-C77C-4862-B6C8-5EB04A078BC9}" presName="compositeShape" presStyleCnt="0">
        <dgm:presLayoutVars>
          <dgm:chMax val="2"/>
          <dgm:dir/>
          <dgm:resizeHandles val="exact"/>
        </dgm:presLayoutVars>
      </dgm:prSet>
      <dgm:spPr/>
      <dgm:t>
        <a:bodyPr/>
        <a:lstStyle/>
        <a:p>
          <a:endParaRPr lang="zh-CN" altLang="en-US"/>
        </a:p>
      </dgm:t>
    </dgm:pt>
    <dgm:pt modelId="{23416B08-411A-46A4-A369-E9E17F4B6882}" type="pres">
      <dgm:prSet presAssocID="{4D36E19D-C77C-4862-B6C8-5EB04A078BC9}" presName="divider" presStyleLbl="fgShp" presStyleIdx="0" presStyleCnt="1"/>
      <dgm:spPr>
        <a:solidFill>
          <a:schemeClr val="accent4"/>
        </a:solidFill>
      </dgm:spPr>
      <dgm:t>
        <a:bodyPr/>
        <a:lstStyle/>
        <a:p>
          <a:endParaRPr lang="zh-CN" altLang="en-US"/>
        </a:p>
      </dgm:t>
    </dgm:pt>
    <dgm:pt modelId="{72D2259B-698A-4B80-B5B5-730563F9A5F2}" type="pres">
      <dgm:prSet presAssocID="{D6F7D206-B15C-4426-A67D-9332D528B764}" presName="downArrow" presStyleLbl="node1" presStyleIdx="0" presStyleCnt="2"/>
      <dgm:spPr>
        <a:solidFill>
          <a:srgbClr val="32B000"/>
        </a:solidFill>
      </dgm:spPr>
      <dgm:t>
        <a:bodyPr/>
        <a:lstStyle/>
        <a:p>
          <a:endParaRPr lang="zh-CN" altLang="en-US"/>
        </a:p>
      </dgm:t>
    </dgm:pt>
    <dgm:pt modelId="{EBC70300-53CF-4BE4-A840-729623029832}" type="pres">
      <dgm:prSet presAssocID="{D6F7D206-B15C-4426-A67D-9332D528B764}" presName="downArrowText" presStyleLbl="revTx" presStyleIdx="0" presStyleCnt="2">
        <dgm:presLayoutVars>
          <dgm:bulletEnabled val="1"/>
        </dgm:presLayoutVars>
      </dgm:prSet>
      <dgm:spPr/>
      <dgm:t>
        <a:bodyPr/>
        <a:lstStyle/>
        <a:p>
          <a:endParaRPr lang="zh-CN" altLang="en-US"/>
        </a:p>
      </dgm:t>
    </dgm:pt>
    <dgm:pt modelId="{34A15AFB-4443-4C87-8158-59A2D034754E}" type="pres">
      <dgm:prSet presAssocID="{2711A915-E19D-4C88-A1F6-D4EF65F5F2CA}" presName="upArrow" presStyleLbl="node1" presStyleIdx="1" presStyleCnt="2"/>
      <dgm:spPr/>
    </dgm:pt>
    <dgm:pt modelId="{EB57B616-C493-4E7F-8570-A66CB1AE5D67}" type="pres">
      <dgm:prSet presAssocID="{2711A915-E19D-4C88-A1F6-D4EF65F5F2CA}" presName="upArrowText" presStyleLbl="revTx" presStyleIdx="1" presStyleCnt="2" custScaleX="123707">
        <dgm:presLayoutVars>
          <dgm:bulletEnabled val="1"/>
        </dgm:presLayoutVars>
      </dgm:prSet>
      <dgm:spPr/>
      <dgm:t>
        <a:bodyPr/>
        <a:lstStyle/>
        <a:p>
          <a:endParaRPr lang="zh-CN" altLang="en-US"/>
        </a:p>
      </dgm:t>
    </dgm:pt>
  </dgm:ptLst>
  <dgm:cxnLst>
    <dgm:cxn modelId="{20EF87F1-234E-44AC-83E8-DBE58F95237E}" type="presOf" srcId="{2711A915-E19D-4C88-A1F6-D4EF65F5F2CA}" destId="{EB57B616-C493-4E7F-8570-A66CB1AE5D67}" srcOrd="0" destOrd="0" presId="urn:microsoft.com/office/officeart/2005/8/layout/arrow3"/>
    <dgm:cxn modelId="{BC0B5143-F7D2-4202-8118-3B62B4075560}" srcId="{4D36E19D-C77C-4862-B6C8-5EB04A078BC9}" destId="{2711A915-E19D-4C88-A1F6-D4EF65F5F2CA}" srcOrd="1" destOrd="0" parTransId="{62A6E667-E832-4B1A-828A-95D4ED304586}" sibTransId="{834B8BFA-A588-4D39-836D-D6CA8A3DA2D3}"/>
    <dgm:cxn modelId="{C5DDB96B-8A4D-4371-8578-547D2CBE9AB7}" type="presOf" srcId="{D6F7D206-B15C-4426-A67D-9332D528B764}" destId="{EBC70300-53CF-4BE4-A840-729623029832}" srcOrd="0" destOrd="0" presId="urn:microsoft.com/office/officeart/2005/8/layout/arrow3"/>
    <dgm:cxn modelId="{7142AF4F-0004-4234-B84F-76A37977B559}" srcId="{4D36E19D-C77C-4862-B6C8-5EB04A078BC9}" destId="{D6F7D206-B15C-4426-A67D-9332D528B764}" srcOrd="0" destOrd="0" parTransId="{EA17DFF5-19BD-4E76-8148-E0D0B3FEBD55}" sibTransId="{77D6E16A-20C2-46F0-8A48-36084E9F31DD}"/>
    <dgm:cxn modelId="{6E43B821-5847-4C97-8822-0FE87017DC7D}" type="presOf" srcId="{4D36E19D-C77C-4862-B6C8-5EB04A078BC9}" destId="{9F2D303B-C39D-4744-82C3-7109217F2CB2}" srcOrd="0" destOrd="0" presId="urn:microsoft.com/office/officeart/2005/8/layout/arrow3"/>
    <dgm:cxn modelId="{3E838EC3-460D-4D94-BAC6-3B65986BA263}" type="presParOf" srcId="{9F2D303B-C39D-4744-82C3-7109217F2CB2}" destId="{23416B08-411A-46A4-A369-E9E17F4B6882}" srcOrd="0" destOrd="0" presId="urn:microsoft.com/office/officeart/2005/8/layout/arrow3"/>
    <dgm:cxn modelId="{8EF6BCB0-487C-452F-BCAA-FDB6131D84AA}" type="presParOf" srcId="{9F2D303B-C39D-4744-82C3-7109217F2CB2}" destId="{72D2259B-698A-4B80-B5B5-730563F9A5F2}" srcOrd="1" destOrd="0" presId="urn:microsoft.com/office/officeart/2005/8/layout/arrow3"/>
    <dgm:cxn modelId="{29BCAD28-3923-45CE-A498-FAE894354687}" type="presParOf" srcId="{9F2D303B-C39D-4744-82C3-7109217F2CB2}" destId="{EBC70300-53CF-4BE4-A840-729623029832}" srcOrd="2" destOrd="0" presId="urn:microsoft.com/office/officeart/2005/8/layout/arrow3"/>
    <dgm:cxn modelId="{07F577FF-5C19-4543-A68F-2D9873D2C7A1}" type="presParOf" srcId="{9F2D303B-C39D-4744-82C3-7109217F2CB2}" destId="{34A15AFB-4443-4C87-8158-59A2D034754E}" srcOrd="3" destOrd="0" presId="urn:microsoft.com/office/officeart/2005/8/layout/arrow3"/>
    <dgm:cxn modelId="{37B39B61-408C-43CC-9721-1360C0DDD2C4}" type="presParOf" srcId="{9F2D303B-C39D-4744-82C3-7109217F2CB2}" destId="{EB57B616-C493-4E7F-8570-A66CB1AE5D67}" srcOrd="4" destOrd="0" presId="urn:microsoft.com/office/officeart/2005/8/layout/arrow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955F8A4-9ACF-4360-A67F-E3A4341D256F}"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zh-CN" altLang="en-US"/>
        </a:p>
      </dgm:t>
    </dgm:pt>
    <dgm:pt modelId="{8240B9D3-442F-41BC-926E-6FFD0931F181}">
      <dgm:prSet phldrT="[文本]"/>
      <dgm:spPr>
        <a:solidFill>
          <a:srgbClr val="32B000"/>
        </a:solidFill>
      </dgm:spPr>
      <dgm:t>
        <a:bodyPr/>
        <a:lstStyle/>
        <a:p>
          <a:r>
            <a:rPr lang="zh-CN" altLang="zh-CN" dirty="0" smtClean="0"/>
            <a:t>技术转让类</a:t>
          </a:r>
          <a:endParaRPr lang="zh-CN" altLang="en-US" dirty="0"/>
        </a:p>
      </dgm:t>
    </dgm:pt>
    <dgm:pt modelId="{4978A150-438E-4C20-810D-D8531DB3AE89}" type="parTrans" cxnId="{AE8952FA-1505-40B8-BEF6-48C302D6BF4B}">
      <dgm:prSet/>
      <dgm:spPr/>
      <dgm:t>
        <a:bodyPr/>
        <a:lstStyle/>
        <a:p>
          <a:endParaRPr lang="zh-CN" altLang="en-US"/>
        </a:p>
      </dgm:t>
    </dgm:pt>
    <dgm:pt modelId="{48890700-C1FF-4F71-A284-BCB48D75B7D5}" type="sibTrans" cxnId="{AE8952FA-1505-40B8-BEF6-48C302D6BF4B}">
      <dgm:prSet/>
      <dgm:spPr/>
      <dgm:t>
        <a:bodyPr/>
        <a:lstStyle/>
        <a:p>
          <a:endParaRPr lang="zh-CN" altLang="en-US"/>
        </a:p>
      </dgm:t>
    </dgm:pt>
    <dgm:pt modelId="{18594CB5-85EC-4EA3-9446-0475AD9DAB84}">
      <dgm:prSet phldrT="[文本]" custT="1"/>
      <dgm:spPr>
        <a:ln>
          <a:solidFill>
            <a:srgbClr val="32B000"/>
          </a:solidFill>
        </a:ln>
      </dgm:spPr>
      <dgm:t>
        <a:bodyPr/>
        <a:lstStyle/>
        <a:p>
          <a:r>
            <a:rPr lang="zh-CN" altLang="zh-CN" sz="1600" dirty="0" smtClean="0"/>
            <a:t>合同</a:t>
          </a:r>
          <a:r>
            <a:rPr lang="en-US" altLang="zh-CN" sz="1600" dirty="0" smtClean="0"/>
            <a:t>48</a:t>
          </a:r>
          <a:r>
            <a:rPr lang="zh-CN" altLang="zh-CN" sz="1600" dirty="0" smtClean="0"/>
            <a:t>个，合同金额达</a:t>
          </a:r>
          <a:r>
            <a:rPr lang="en-US" altLang="zh-CN" sz="1600" dirty="0" smtClean="0"/>
            <a:t>1667.5</a:t>
          </a:r>
          <a:r>
            <a:rPr lang="zh-CN" altLang="zh-CN" sz="1600" dirty="0" smtClean="0"/>
            <a:t>万元，占总合同金额</a:t>
          </a:r>
          <a:r>
            <a:rPr lang="en-US" altLang="zh-CN" sz="1600" dirty="0" smtClean="0"/>
            <a:t>47.84%</a:t>
          </a:r>
          <a:endParaRPr lang="zh-CN" altLang="en-US" sz="1600" dirty="0"/>
        </a:p>
      </dgm:t>
    </dgm:pt>
    <dgm:pt modelId="{5ED2EE91-2ECF-42B1-AC43-78C7B2487072}" type="parTrans" cxnId="{7993A4BB-F37A-4FBD-B846-110155DED95B}">
      <dgm:prSet/>
      <dgm:spPr/>
      <dgm:t>
        <a:bodyPr/>
        <a:lstStyle/>
        <a:p>
          <a:endParaRPr lang="zh-CN" altLang="en-US"/>
        </a:p>
      </dgm:t>
    </dgm:pt>
    <dgm:pt modelId="{018D7358-8862-4702-9948-59CC4B5A2832}" type="sibTrans" cxnId="{7993A4BB-F37A-4FBD-B846-110155DED95B}">
      <dgm:prSet/>
      <dgm:spPr/>
      <dgm:t>
        <a:bodyPr/>
        <a:lstStyle/>
        <a:p>
          <a:endParaRPr lang="zh-CN" altLang="en-US"/>
        </a:p>
      </dgm:t>
    </dgm:pt>
    <dgm:pt modelId="{54FBD1BC-4407-46BE-B170-129140090790}">
      <dgm:prSet phldrT="[文本]"/>
      <dgm:spPr>
        <a:solidFill>
          <a:srgbClr val="92D050"/>
        </a:solidFill>
      </dgm:spPr>
      <dgm:t>
        <a:bodyPr/>
        <a:lstStyle/>
        <a:p>
          <a:r>
            <a:rPr lang="zh-CN" altLang="zh-CN" dirty="0" smtClean="0"/>
            <a:t>技术服务类</a:t>
          </a:r>
          <a:endParaRPr lang="zh-CN" altLang="en-US" dirty="0"/>
        </a:p>
      </dgm:t>
    </dgm:pt>
    <dgm:pt modelId="{1C44149B-E91F-4999-9A04-CCA744FA8405}" type="parTrans" cxnId="{24BD853B-0740-47F3-98BB-2D19B9FA9A18}">
      <dgm:prSet/>
      <dgm:spPr/>
      <dgm:t>
        <a:bodyPr/>
        <a:lstStyle/>
        <a:p>
          <a:endParaRPr lang="zh-CN" altLang="en-US"/>
        </a:p>
      </dgm:t>
    </dgm:pt>
    <dgm:pt modelId="{28E55E5D-6334-43CB-B590-DF96F6B1695A}" type="sibTrans" cxnId="{24BD853B-0740-47F3-98BB-2D19B9FA9A18}">
      <dgm:prSet/>
      <dgm:spPr/>
      <dgm:t>
        <a:bodyPr/>
        <a:lstStyle/>
        <a:p>
          <a:endParaRPr lang="zh-CN" altLang="en-US"/>
        </a:p>
      </dgm:t>
    </dgm:pt>
    <dgm:pt modelId="{D839E97C-744B-48F3-AE49-D586D8BB17A0}">
      <dgm:prSet phldrT="[文本]" custT="1"/>
      <dgm:spPr>
        <a:ln>
          <a:solidFill>
            <a:srgbClr val="92D050"/>
          </a:solidFill>
        </a:ln>
      </dgm:spPr>
      <dgm:t>
        <a:bodyPr/>
        <a:lstStyle/>
        <a:p>
          <a:r>
            <a:rPr lang="zh-CN" altLang="zh-CN" sz="1600" dirty="0" smtClean="0"/>
            <a:t>合同</a:t>
          </a:r>
          <a:r>
            <a:rPr lang="en-US" altLang="zh-CN" sz="1600" dirty="0" smtClean="0"/>
            <a:t>1302</a:t>
          </a:r>
          <a:r>
            <a:rPr lang="zh-CN" altLang="zh-CN" sz="1600" dirty="0" smtClean="0"/>
            <a:t>个，合同总金额</a:t>
          </a:r>
          <a:r>
            <a:rPr lang="en-US" altLang="zh-CN" sz="1600" dirty="0" smtClean="0"/>
            <a:t>1536.563</a:t>
          </a:r>
          <a:r>
            <a:rPr lang="zh-CN" altLang="zh-CN" sz="1600" dirty="0" smtClean="0"/>
            <a:t>万元，占</a:t>
          </a:r>
          <a:r>
            <a:rPr lang="zh-CN" altLang="en-US" sz="1600" dirty="0" smtClean="0"/>
            <a:t>总</a:t>
          </a:r>
          <a:r>
            <a:rPr lang="zh-CN" altLang="zh-CN" sz="1600" dirty="0" smtClean="0"/>
            <a:t>合同金额</a:t>
          </a:r>
          <a:r>
            <a:rPr lang="en-US" altLang="zh-CN" sz="1600" dirty="0" smtClean="0"/>
            <a:t>44.08%</a:t>
          </a:r>
          <a:r>
            <a:rPr lang="zh-CN" altLang="zh-CN" sz="1600" dirty="0" smtClean="0"/>
            <a:t>。</a:t>
          </a:r>
          <a:endParaRPr lang="zh-CN" altLang="en-US" sz="1600" dirty="0"/>
        </a:p>
      </dgm:t>
    </dgm:pt>
    <dgm:pt modelId="{AC852F9E-C0A6-4E9C-858F-D2B7C88C8B50}" type="parTrans" cxnId="{062827A8-76F5-4AD3-8BC1-CF6AB6AAAEC4}">
      <dgm:prSet/>
      <dgm:spPr/>
      <dgm:t>
        <a:bodyPr/>
        <a:lstStyle/>
        <a:p>
          <a:endParaRPr lang="zh-CN" altLang="en-US"/>
        </a:p>
      </dgm:t>
    </dgm:pt>
    <dgm:pt modelId="{75ED43CC-747F-4BDF-9107-FE30934E150C}" type="sibTrans" cxnId="{062827A8-76F5-4AD3-8BC1-CF6AB6AAAEC4}">
      <dgm:prSet/>
      <dgm:spPr/>
      <dgm:t>
        <a:bodyPr/>
        <a:lstStyle/>
        <a:p>
          <a:endParaRPr lang="zh-CN" altLang="en-US"/>
        </a:p>
      </dgm:t>
    </dgm:pt>
    <dgm:pt modelId="{4B64015C-0CD2-432B-A565-8930B04968DA}">
      <dgm:prSet phldrT="[文本]"/>
      <dgm:spPr>
        <a:solidFill>
          <a:srgbClr val="32B000"/>
        </a:solidFill>
      </dgm:spPr>
      <dgm:t>
        <a:bodyPr/>
        <a:lstStyle/>
        <a:p>
          <a:r>
            <a:rPr lang="zh-CN" altLang="zh-CN" dirty="0" smtClean="0"/>
            <a:t>技术开发类</a:t>
          </a:r>
          <a:endParaRPr lang="zh-CN" altLang="en-US" dirty="0"/>
        </a:p>
      </dgm:t>
    </dgm:pt>
    <dgm:pt modelId="{A49D121C-06EE-408F-A0E6-B8CB6508AD25}" type="parTrans" cxnId="{EB5F643F-6929-4AA2-AD17-657196467067}">
      <dgm:prSet/>
      <dgm:spPr/>
      <dgm:t>
        <a:bodyPr/>
        <a:lstStyle/>
        <a:p>
          <a:endParaRPr lang="zh-CN" altLang="en-US"/>
        </a:p>
      </dgm:t>
    </dgm:pt>
    <dgm:pt modelId="{E77493BA-1D82-41F5-8B7F-368EA313FE74}" type="sibTrans" cxnId="{EB5F643F-6929-4AA2-AD17-657196467067}">
      <dgm:prSet/>
      <dgm:spPr/>
      <dgm:t>
        <a:bodyPr/>
        <a:lstStyle/>
        <a:p>
          <a:endParaRPr lang="zh-CN" altLang="en-US"/>
        </a:p>
      </dgm:t>
    </dgm:pt>
    <dgm:pt modelId="{7E0C2C60-75E5-4423-BCBF-7CECC3EB3C41}">
      <dgm:prSet phldrT="[文本]" custT="1"/>
      <dgm:spPr>
        <a:ln>
          <a:solidFill>
            <a:srgbClr val="32B000"/>
          </a:solidFill>
        </a:ln>
      </dgm:spPr>
      <dgm:t>
        <a:bodyPr/>
        <a:lstStyle/>
        <a:p>
          <a:r>
            <a:rPr lang="zh-CN" altLang="zh-CN" sz="1600" dirty="0" smtClean="0"/>
            <a:t>合同</a:t>
          </a:r>
          <a:r>
            <a:rPr lang="en-US" altLang="zh-CN" sz="1600" dirty="0" smtClean="0"/>
            <a:t>2</a:t>
          </a:r>
          <a:r>
            <a:rPr lang="zh-CN" altLang="zh-CN" sz="1600" dirty="0" smtClean="0"/>
            <a:t>个，合同金额</a:t>
          </a:r>
          <a:r>
            <a:rPr lang="en-US" altLang="zh-CN" sz="1600" dirty="0" smtClean="0"/>
            <a:t>135</a:t>
          </a:r>
          <a:r>
            <a:rPr lang="zh-CN" altLang="zh-CN" sz="1600" dirty="0" smtClean="0"/>
            <a:t>万元，占</a:t>
          </a:r>
          <a:r>
            <a:rPr lang="zh-CN" altLang="en-US" sz="1600" dirty="0" smtClean="0"/>
            <a:t>总</a:t>
          </a:r>
          <a:r>
            <a:rPr lang="zh-CN" altLang="zh-CN" sz="1600" dirty="0" smtClean="0"/>
            <a:t>合同金额</a:t>
          </a:r>
          <a:r>
            <a:rPr lang="en-US" altLang="zh-CN" sz="1600" dirty="0" smtClean="0"/>
            <a:t>3.87%</a:t>
          </a:r>
          <a:r>
            <a:rPr lang="zh-CN" altLang="zh-CN" sz="1600" dirty="0" smtClean="0"/>
            <a:t>。</a:t>
          </a:r>
          <a:endParaRPr lang="zh-CN" altLang="en-US" sz="1600" dirty="0"/>
        </a:p>
      </dgm:t>
    </dgm:pt>
    <dgm:pt modelId="{5986A2AA-92CC-4E7D-9418-0773DF5605C9}" type="parTrans" cxnId="{ED5FF717-8410-4917-89B9-B9EB751159C6}">
      <dgm:prSet/>
      <dgm:spPr/>
      <dgm:t>
        <a:bodyPr/>
        <a:lstStyle/>
        <a:p>
          <a:endParaRPr lang="zh-CN" altLang="en-US"/>
        </a:p>
      </dgm:t>
    </dgm:pt>
    <dgm:pt modelId="{496C1515-605B-40EA-BD7D-D3DA822775A4}" type="sibTrans" cxnId="{ED5FF717-8410-4917-89B9-B9EB751159C6}">
      <dgm:prSet/>
      <dgm:spPr/>
      <dgm:t>
        <a:bodyPr/>
        <a:lstStyle/>
        <a:p>
          <a:endParaRPr lang="zh-CN" altLang="en-US"/>
        </a:p>
      </dgm:t>
    </dgm:pt>
    <dgm:pt modelId="{A4169BCA-55E5-4FC8-A753-BED85B3D65EB}">
      <dgm:prSet phldrT="[文本]"/>
      <dgm:spPr>
        <a:solidFill>
          <a:srgbClr val="92D050"/>
        </a:solidFill>
      </dgm:spPr>
      <dgm:t>
        <a:bodyPr/>
        <a:lstStyle/>
        <a:p>
          <a:r>
            <a:rPr lang="zh-CN" altLang="zh-CN" dirty="0" smtClean="0"/>
            <a:t>技术咨询类</a:t>
          </a:r>
          <a:endParaRPr lang="zh-CN" altLang="en-US" dirty="0"/>
        </a:p>
      </dgm:t>
    </dgm:pt>
    <dgm:pt modelId="{E6D7C8C3-4D1A-409A-96DE-7B3AA119A302}" type="parTrans" cxnId="{308D4D11-05F8-4CE6-B80D-4F4924E830EE}">
      <dgm:prSet/>
      <dgm:spPr/>
      <dgm:t>
        <a:bodyPr/>
        <a:lstStyle/>
        <a:p>
          <a:endParaRPr lang="zh-CN" altLang="en-US"/>
        </a:p>
      </dgm:t>
    </dgm:pt>
    <dgm:pt modelId="{E80F3BFF-0BB6-4C0F-A842-89E4C172E5EB}" type="sibTrans" cxnId="{308D4D11-05F8-4CE6-B80D-4F4924E830EE}">
      <dgm:prSet/>
      <dgm:spPr/>
      <dgm:t>
        <a:bodyPr/>
        <a:lstStyle/>
        <a:p>
          <a:endParaRPr lang="zh-CN" altLang="en-US"/>
        </a:p>
      </dgm:t>
    </dgm:pt>
    <dgm:pt modelId="{7D9359B8-55B8-4304-987B-991E037260F1}">
      <dgm:prSet phldrT="[文本]" custT="1"/>
      <dgm:spPr>
        <a:ln>
          <a:solidFill>
            <a:srgbClr val="92D050"/>
          </a:solidFill>
        </a:ln>
      </dgm:spPr>
      <dgm:t>
        <a:bodyPr/>
        <a:lstStyle/>
        <a:p>
          <a:r>
            <a:rPr lang="zh-CN" altLang="zh-CN" sz="1600" dirty="0" smtClean="0"/>
            <a:t>合同</a:t>
          </a:r>
          <a:r>
            <a:rPr lang="en-US" altLang="zh-CN" sz="1600" dirty="0" smtClean="0"/>
            <a:t>10</a:t>
          </a:r>
          <a:r>
            <a:rPr lang="zh-CN" altLang="zh-CN" sz="1600" dirty="0" smtClean="0"/>
            <a:t>个，合同金额</a:t>
          </a:r>
          <a:r>
            <a:rPr lang="en-US" altLang="zh-CN" sz="1600" dirty="0" smtClean="0"/>
            <a:t>136.8</a:t>
          </a:r>
          <a:r>
            <a:rPr lang="zh-CN" altLang="zh-CN" sz="1600" dirty="0" smtClean="0"/>
            <a:t>万元，占</a:t>
          </a:r>
          <a:r>
            <a:rPr lang="zh-CN" altLang="en-US" sz="1600" dirty="0" smtClean="0"/>
            <a:t>总</a:t>
          </a:r>
          <a:r>
            <a:rPr lang="zh-CN" altLang="zh-CN" sz="1600" dirty="0" smtClean="0"/>
            <a:t>合同金额</a:t>
          </a:r>
          <a:r>
            <a:rPr lang="en-US" altLang="zh-CN" sz="1600" dirty="0" smtClean="0"/>
            <a:t>3.92%</a:t>
          </a:r>
          <a:r>
            <a:rPr lang="zh-CN" altLang="zh-CN" sz="1600" dirty="0" smtClean="0"/>
            <a:t>。</a:t>
          </a:r>
          <a:endParaRPr lang="zh-CN" altLang="en-US" sz="1600" dirty="0"/>
        </a:p>
      </dgm:t>
    </dgm:pt>
    <dgm:pt modelId="{5541A9A2-2004-49C9-8B17-D999DDD45D9B}" type="parTrans" cxnId="{71BFE133-C673-46CA-B31F-A3A9E5F2F9FA}">
      <dgm:prSet/>
      <dgm:spPr/>
      <dgm:t>
        <a:bodyPr/>
        <a:lstStyle/>
        <a:p>
          <a:endParaRPr lang="zh-CN" altLang="en-US"/>
        </a:p>
      </dgm:t>
    </dgm:pt>
    <dgm:pt modelId="{3546246B-3114-436E-A954-7D0A2F74F474}" type="sibTrans" cxnId="{71BFE133-C673-46CA-B31F-A3A9E5F2F9FA}">
      <dgm:prSet/>
      <dgm:spPr/>
      <dgm:t>
        <a:bodyPr/>
        <a:lstStyle/>
        <a:p>
          <a:endParaRPr lang="zh-CN" altLang="en-US"/>
        </a:p>
      </dgm:t>
    </dgm:pt>
    <dgm:pt modelId="{2D6B5673-A499-43D8-9265-85F1323FFC86}">
      <dgm:prSet phldrT="[文本]" custScaleX="130955" custLinFactNeighborX="-14912" custLinFactNeighborY="5204"/>
      <dgm:spPr/>
      <dgm:t>
        <a:bodyPr/>
        <a:lstStyle/>
        <a:p>
          <a:endParaRPr lang="zh-CN" altLang="en-US"/>
        </a:p>
      </dgm:t>
    </dgm:pt>
    <dgm:pt modelId="{0FD536DE-0020-450F-9AD8-01CE3391C1A3}" type="parTrans" cxnId="{468C8DEA-F600-41D0-BF61-EA2565395E94}">
      <dgm:prSet/>
      <dgm:spPr/>
      <dgm:t>
        <a:bodyPr/>
        <a:lstStyle/>
        <a:p>
          <a:endParaRPr lang="zh-CN" altLang="en-US"/>
        </a:p>
      </dgm:t>
    </dgm:pt>
    <dgm:pt modelId="{77D5A23F-3DA8-4D30-9B4A-9940E90BB923}" type="sibTrans" cxnId="{468C8DEA-F600-41D0-BF61-EA2565395E94}">
      <dgm:prSet/>
      <dgm:spPr/>
      <dgm:t>
        <a:bodyPr/>
        <a:lstStyle/>
        <a:p>
          <a:endParaRPr lang="zh-CN" altLang="en-US"/>
        </a:p>
      </dgm:t>
    </dgm:pt>
    <dgm:pt modelId="{D06C4EF0-CFBA-4409-84AC-E46FA8D74D45}" type="pres">
      <dgm:prSet presAssocID="{7955F8A4-9ACF-4360-A67F-E3A4341D256F}" presName="cycleMatrixDiagram" presStyleCnt="0">
        <dgm:presLayoutVars>
          <dgm:chMax val="1"/>
          <dgm:dir/>
          <dgm:animLvl val="lvl"/>
          <dgm:resizeHandles val="exact"/>
        </dgm:presLayoutVars>
      </dgm:prSet>
      <dgm:spPr/>
      <dgm:t>
        <a:bodyPr/>
        <a:lstStyle/>
        <a:p>
          <a:endParaRPr lang="zh-CN" altLang="en-US"/>
        </a:p>
      </dgm:t>
    </dgm:pt>
    <dgm:pt modelId="{F10D8330-B5F6-4427-95B1-86025A577CB9}" type="pres">
      <dgm:prSet presAssocID="{7955F8A4-9ACF-4360-A67F-E3A4341D256F}" presName="children" presStyleCnt="0"/>
      <dgm:spPr/>
    </dgm:pt>
    <dgm:pt modelId="{CD704EE3-20B9-46DE-8D2D-8A7D02924146}" type="pres">
      <dgm:prSet presAssocID="{7955F8A4-9ACF-4360-A67F-E3A4341D256F}" presName="child1group" presStyleCnt="0"/>
      <dgm:spPr/>
    </dgm:pt>
    <dgm:pt modelId="{F27E0014-1D3B-4677-9826-E352E9CA459B}" type="pres">
      <dgm:prSet presAssocID="{7955F8A4-9ACF-4360-A67F-E3A4341D256F}" presName="child1" presStyleLbl="bgAcc1" presStyleIdx="0" presStyleCnt="4" custScaleX="130955" custLinFactNeighborX="-14912" custLinFactNeighborY="5204"/>
      <dgm:spPr/>
      <dgm:t>
        <a:bodyPr/>
        <a:lstStyle/>
        <a:p>
          <a:endParaRPr lang="zh-CN" altLang="en-US"/>
        </a:p>
      </dgm:t>
    </dgm:pt>
    <dgm:pt modelId="{A56FA68C-CFA4-49A1-B43F-8A6921DB93B5}" type="pres">
      <dgm:prSet presAssocID="{7955F8A4-9ACF-4360-A67F-E3A4341D256F}" presName="child1Text" presStyleLbl="bgAcc1" presStyleIdx="0" presStyleCnt="4">
        <dgm:presLayoutVars>
          <dgm:bulletEnabled val="1"/>
        </dgm:presLayoutVars>
      </dgm:prSet>
      <dgm:spPr/>
      <dgm:t>
        <a:bodyPr/>
        <a:lstStyle/>
        <a:p>
          <a:endParaRPr lang="zh-CN" altLang="en-US"/>
        </a:p>
      </dgm:t>
    </dgm:pt>
    <dgm:pt modelId="{1BC38A49-8869-46A0-90D0-C9942CCC79A1}" type="pres">
      <dgm:prSet presAssocID="{7955F8A4-9ACF-4360-A67F-E3A4341D256F}" presName="child2group" presStyleCnt="0"/>
      <dgm:spPr/>
    </dgm:pt>
    <dgm:pt modelId="{FD32660E-C7DC-4E09-A0CA-4E239277D1BC}" type="pres">
      <dgm:prSet presAssocID="{7955F8A4-9ACF-4360-A67F-E3A4341D256F}" presName="child2" presStyleLbl="bgAcc1" presStyleIdx="1" presStyleCnt="4" custScaleX="134994" custLinFactNeighborX="20511" custLinFactNeighborY="5204"/>
      <dgm:spPr/>
      <dgm:t>
        <a:bodyPr/>
        <a:lstStyle/>
        <a:p>
          <a:endParaRPr lang="zh-CN" altLang="en-US"/>
        </a:p>
      </dgm:t>
    </dgm:pt>
    <dgm:pt modelId="{B4B7FA75-47A6-48B5-9204-3857D6919E60}" type="pres">
      <dgm:prSet presAssocID="{7955F8A4-9ACF-4360-A67F-E3A4341D256F}" presName="child2Text" presStyleLbl="bgAcc1" presStyleIdx="1" presStyleCnt="4">
        <dgm:presLayoutVars>
          <dgm:bulletEnabled val="1"/>
        </dgm:presLayoutVars>
      </dgm:prSet>
      <dgm:spPr/>
      <dgm:t>
        <a:bodyPr/>
        <a:lstStyle/>
        <a:p>
          <a:endParaRPr lang="zh-CN" altLang="en-US"/>
        </a:p>
      </dgm:t>
    </dgm:pt>
    <dgm:pt modelId="{02083596-ABA2-474B-876A-E713BC1B9872}" type="pres">
      <dgm:prSet presAssocID="{7955F8A4-9ACF-4360-A67F-E3A4341D256F}" presName="child3group" presStyleCnt="0"/>
      <dgm:spPr/>
    </dgm:pt>
    <dgm:pt modelId="{DF4688D7-6378-4E11-A9F7-ED20FCF23B13}" type="pres">
      <dgm:prSet presAssocID="{7955F8A4-9ACF-4360-A67F-E3A4341D256F}" presName="child3" presStyleLbl="bgAcc1" presStyleIdx="2" presStyleCnt="4" custScaleX="132112" custScaleY="101558" custLinFactNeighborX="23077" custLinFactNeighborY="-3052"/>
      <dgm:spPr/>
      <dgm:t>
        <a:bodyPr/>
        <a:lstStyle/>
        <a:p>
          <a:endParaRPr lang="zh-CN" altLang="en-US"/>
        </a:p>
      </dgm:t>
    </dgm:pt>
    <dgm:pt modelId="{C183E580-FFD8-4B62-825B-74441585F43D}" type="pres">
      <dgm:prSet presAssocID="{7955F8A4-9ACF-4360-A67F-E3A4341D256F}" presName="child3Text" presStyleLbl="bgAcc1" presStyleIdx="2" presStyleCnt="4">
        <dgm:presLayoutVars>
          <dgm:bulletEnabled val="1"/>
        </dgm:presLayoutVars>
      </dgm:prSet>
      <dgm:spPr/>
      <dgm:t>
        <a:bodyPr/>
        <a:lstStyle/>
        <a:p>
          <a:endParaRPr lang="zh-CN" altLang="en-US"/>
        </a:p>
      </dgm:t>
    </dgm:pt>
    <dgm:pt modelId="{4826F10D-A7AC-4B7A-A59E-EAE759B332FC}" type="pres">
      <dgm:prSet presAssocID="{7955F8A4-9ACF-4360-A67F-E3A4341D256F}" presName="child4group" presStyleCnt="0"/>
      <dgm:spPr/>
    </dgm:pt>
    <dgm:pt modelId="{19D01962-2DD7-4CA9-887A-F536FB0CEA9D}" type="pres">
      <dgm:prSet presAssocID="{7955F8A4-9ACF-4360-A67F-E3A4341D256F}" presName="child4" presStyleLbl="bgAcc1" presStyleIdx="3" presStyleCnt="4" custScaleX="130959" custScaleY="103657" custLinFactNeighborX="-15635" custLinFactNeighborY="-4720"/>
      <dgm:spPr/>
      <dgm:t>
        <a:bodyPr/>
        <a:lstStyle/>
        <a:p>
          <a:endParaRPr lang="zh-CN" altLang="en-US"/>
        </a:p>
      </dgm:t>
    </dgm:pt>
    <dgm:pt modelId="{417D6D28-8516-406B-B0D1-29E06325132A}" type="pres">
      <dgm:prSet presAssocID="{7955F8A4-9ACF-4360-A67F-E3A4341D256F}" presName="child4Text" presStyleLbl="bgAcc1" presStyleIdx="3" presStyleCnt="4">
        <dgm:presLayoutVars>
          <dgm:bulletEnabled val="1"/>
        </dgm:presLayoutVars>
      </dgm:prSet>
      <dgm:spPr/>
      <dgm:t>
        <a:bodyPr/>
        <a:lstStyle/>
        <a:p>
          <a:endParaRPr lang="zh-CN" altLang="en-US"/>
        </a:p>
      </dgm:t>
    </dgm:pt>
    <dgm:pt modelId="{B44E7B50-B851-4640-8A51-2200A76AF21E}" type="pres">
      <dgm:prSet presAssocID="{7955F8A4-9ACF-4360-A67F-E3A4341D256F}" presName="childPlaceholder" presStyleCnt="0"/>
      <dgm:spPr/>
    </dgm:pt>
    <dgm:pt modelId="{9164921A-4C50-4E5D-BACA-392F4FAF53D0}" type="pres">
      <dgm:prSet presAssocID="{7955F8A4-9ACF-4360-A67F-E3A4341D256F}" presName="circle" presStyleCnt="0"/>
      <dgm:spPr/>
    </dgm:pt>
    <dgm:pt modelId="{F5AAE448-89E3-467B-9E49-8E014B4DE789}" type="pres">
      <dgm:prSet presAssocID="{7955F8A4-9ACF-4360-A67F-E3A4341D256F}" presName="quadrant1" presStyleLbl="node1" presStyleIdx="0" presStyleCnt="4">
        <dgm:presLayoutVars>
          <dgm:chMax val="1"/>
          <dgm:bulletEnabled val="1"/>
        </dgm:presLayoutVars>
      </dgm:prSet>
      <dgm:spPr/>
      <dgm:t>
        <a:bodyPr/>
        <a:lstStyle/>
        <a:p>
          <a:endParaRPr lang="zh-CN" altLang="en-US"/>
        </a:p>
      </dgm:t>
    </dgm:pt>
    <dgm:pt modelId="{4C2C0F5C-3EB8-46C4-9136-72FC84CC81AC}" type="pres">
      <dgm:prSet presAssocID="{7955F8A4-9ACF-4360-A67F-E3A4341D256F}" presName="quadrant2" presStyleLbl="node1" presStyleIdx="1" presStyleCnt="4">
        <dgm:presLayoutVars>
          <dgm:chMax val="1"/>
          <dgm:bulletEnabled val="1"/>
        </dgm:presLayoutVars>
      </dgm:prSet>
      <dgm:spPr/>
      <dgm:t>
        <a:bodyPr/>
        <a:lstStyle/>
        <a:p>
          <a:endParaRPr lang="zh-CN" altLang="en-US"/>
        </a:p>
      </dgm:t>
    </dgm:pt>
    <dgm:pt modelId="{7E947E07-118A-4722-AECF-CD6542B942FE}" type="pres">
      <dgm:prSet presAssocID="{7955F8A4-9ACF-4360-A67F-E3A4341D256F}" presName="quadrant3" presStyleLbl="node1" presStyleIdx="2" presStyleCnt="4">
        <dgm:presLayoutVars>
          <dgm:chMax val="1"/>
          <dgm:bulletEnabled val="1"/>
        </dgm:presLayoutVars>
      </dgm:prSet>
      <dgm:spPr/>
      <dgm:t>
        <a:bodyPr/>
        <a:lstStyle/>
        <a:p>
          <a:endParaRPr lang="zh-CN" altLang="en-US"/>
        </a:p>
      </dgm:t>
    </dgm:pt>
    <dgm:pt modelId="{77C5266D-F3F5-4FB5-9C60-BBB7BD288182}" type="pres">
      <dgm:prSet presAssocID="{7955F8A4-9ACF-4360-A67F-E3A4341D256F}" presName="quadrant4" presStyleLbl="node1" presStyleIdx="3" presStyleCnt="4">
        <dgm:presLayoutVars>
          <dgm:chMax val="1"/>
          <dgm:bulletEnabled val="1"/>
        </dgm:presLayoutVars>
      </dgm:prSet>
      <dgm:spPr/>
      <dgm:t>
        <a:bodyPr/>
        <a:lstStyle/>
        <a:p>
          <a:endParaRPr lang="zh-CN" altLang="en-US"/>
        </a:p>
      </dgm:t>
    </dgm:pt>
    <dgm:pt modelId="{EB2F886B-3932-4135-A4E9-FADE2F6537EA}" type="pres">
      <dgm:prSet presAssocID="{7955F8A4-9ACF-4360-A67F-E3A4341D256F}" presName="quadrantPlaceholder" presStyleCnt="0"/>
      <dgm:spPr/>
    </dgm:pt>
    <dgm:pt modelId="{F274595E-42F4-4509-81B6-1E53981DABF6}" type="pres">
      <dgm:prSet presAssocID="{7955F8A4-9ACF-4360-A67F-E3A4341D256F}" presName="center1" presStyleLbl="fgShp" presStyleIdx="0" presStyleCnt="2"/>
      <dgm:spPr/>
    </dgm:pt>
    <dgm:pt modelId="{AAF51C6C-C5EE-4AD4-8970-0AAED629FF99}" type="pres">
      <dgm:prSet presAssocID="{7955F8A4-9ACF-4360-A67F-E3A4341D256F}" presName="center2" presStyleLbl="fgShp" presStyleIdx="1" presStyleCnt="2"/>
      <dgm:spPr/>
    </dgm:pt>
  </dgm:ptLst>
  <dgm:cxnLst>
    <dgm:cxn modelId="{ED5FF717-8410-4917-89B9-B9EB751159C6}" srcId="{4B64015C-0CD2-432B-A565-8930B04968DA}" destId="{7E0C2C60-75E5-4423-BCBF-7CECC3EB3C41}" srcOrd="0" destOrd="0" parTransId="{5986A2AA-92CC-4E7D-9418-0773DF5605C9}" sibTransId="{496C1515-605B-40EA-BD7D-D3DA822775A4}"/>
    <dgm:cxn modelId="{E35DE1EB-C42A-418D-8A67-59E473B640FD}" type="presOf" srcId="{8240B9D3-442F-41BC-926E-6FFD0931F181}" destId="{F5AAE448-89E3-467B-9E49-8E014B4DE789}" srcOrd="0" destOrd="0" presId="urn:microsoft.com/office/officeart/2005/8/layout/cycle4"/>
    <dgm:cxn modelId="{CB28FEDB-2AAD-441C-B6B4-3ADDA454F05E}" type="presOf" srcId="{7E0C2C60-75E5-4423-BCBF-7CECC3EB3C41}" destId="{DF4688D7-6378-4E11-A9F7-ED20FCF23B13}" srcOrd="0" destOrd="0" presId="urn:microsoft.com/office/officeart/2005/8/layout/cycle4"/>
    <dgm:cxn modelId="{71BFE133-C673-46CA-B31F-A3A9E5F2F9FA}" srcId="{A4169BCA-55E5-4FC8-A753-BED85B3D65EB}" destId="{7D9359B8-55B8-4304-987B-991E037260F1}" srcOrd="0" destOrd="0" parTransId="{5541A9A2-2004-49C9-8B17-D999DDD45D9B}" sibTransId="{3546246B-3114-436E-A954-7D0A2F74F474}"/>
    <dgm:cxn modelId="{55C1100B-8ED5-4586-82CB-F160B49B9592}" type="presOf" srcId="{D839E97C-744B-48F3-AE49-D586D8BB17A0}" destId="{B4B7FA75-47A6-48B5-9204-3857D6919E60}" srcOrd="1" destOrd="0" presId="urn:microsoft.com/office/officeart/2005/8/layout/cycle4"/>
    <dgm:cxn modelId="{ECD48F02-E218-4775-BE17-22FBAF3C7FA4}" type="presOf" srcId="{A4169BCA-55E5-4FC8-A753-BED85B3D65EB}" destId="{77C5266D-F3F5-4FB5-9C60-BBB7BD288182}" srcOrd="0" destOrd="0" presId="urn:microsoft.com/office/officeart/2005/8/layout/cycle4"/>
    <dgm:cxn modelId="{B0EEF1FD-0238-4E39-BF7F-4036C921DB0C}" type="presOf" srcId="{7D9359B8-55B8-4304-987B-991E037260F1}" destId="{417D6D28-8516-406B-B0D1-29E06325132A}" srcOrd="1" destOrd="0" presId="urn:microsoft.com/office/officeart/2005/8/layout/cycle4"/>
    <dgm:cxn modelId="{AE8952FA-1505-40B8-BEF6-48C302D6BF4B}" srcId="{7955F8A4-9ACF-4360-A67F-E3A4341D256F}" destId="{8240B9D3-442F-41BC-926E-6FFD0931F181}" srcOrd="0" destOrd="0" parTransId="{4978A150-438E-4C20-810D-D8531DB3AE89}" sibTransId="{48890700-C1FF-4F71-A284-BCB48D75B7D5}"/>
    <dgm:cxn modelId="{FAD8AB04-A778-44D8-9629-46142F3B0876}" type="presOf" srcId="{7D9359B8-55B8-4304-987B-991E037260F1}" destId="{19D01962-2DD7-4CA9-887A-F536FB0CEA9D}" srcOrd="0" destOrd="0" presId="urn:microsoft.com/office/officeart/2005/8/layout/cycle4"/>
    <dgm:cxn modelId="{58E23335-5A03-408B-AA1B-091A11EA691E}" type="presOf" srcId="{18594CB5-85EC-4EA3-9446-0475AD9DAB84}" destId="{F27E0014-1D3B-4677-9826-E352E9CA459B}" srcOrd="0" destOrd="0" presId="urn:microsoft.com/office/officeart/2005/8/layout/cycle4"/>
    <dgm:cxn modelId="{7993A4BB-F37A-4FBD-B846-110155DED95B}" srcId="{8240B9D3-442F-41BC-926E-6FFD0931F181}" destId="{18594CB5-85EC-4EA3-9446-0475AD9DAB84}" srcOrd="0" destOrd="0" parTransId="{5ED2EE91-2ECF-42B1-AC43-78C7B2487072}" sibTransId="{018D7358-8862-4702-9948-59CC4B5A2832}"/>
    <dgm:cxn modelId="{EB5F643F-6929-4AA2-AD17-657196467067}" srcId="{7955F8A4-9ACF-4360-A67F-E3A4341D256F}" destId="{4B64015C-0CD2-432B-A565-8930B04968DA}" srcOrd="2" destOrd="0" parTransId="{A49D121C-06EE-408F-A0E6-B8CB6508AD25}" sibTransId="{E77493BA-1D82-41F5-8B7F-368EA313FE74}"/>
    <dgm:cxn modelId="{EFF14474-FBE8-4675-B870-49C71E868EB0}" type="presOf" srcId="{D839E97C-744B-48F3-AE49-D586D8BB17A0}" destId="{FD32660E-C7DC-4E09-A0CA-4E239277D1BC}" srcOrd="0" destOrd="0" presId="urn:microsoft.com/office/officeart/2005/8/layout/cycle4"/>
    <dgm:cxn modelId="{062827A8-76F5-4AD3-8BC1-CF6AB6AAAEC4}" srcId="{54FBD1BC-4407-46BE-B170-129140090790}" destId="{D839E97C-744B-48F3-AE49-D586D8BB17A0}" srcOrd="0" destOrd="0" parTransId="{AC852F9E-C0A6-4E9C-858F-D2B7C88C8B50}" sibTransId="{75ED43CC-747F-4BDF-9107-FE30934E150C}"/>
    <dgm:cxn modelId="{789A4AFD-2EF6-499E-9ADD-943A00B26FA1}" type="presOf" srcId="{7E0C2C60-75E5-4423-BCBF-7CECC3EB3C41}" destId="{C183E580-FFD8-4B62-825B-74441585F43D}" srcOrd="1" destOrd="0" presId="urn:microsoft.com/office/officeart/2005/8/layout/cycle4"/>
    <dgm:cxn modelId="{308D4D11-05F8-4CE6-B80D-4F4924E830EE}" srcId="{7955F8A4-9ACF-4360-A67F-E3A4341D256F}" destId="{A4169BCA-55E5-4FC8-A753-BED85B3D65EB}" srcOrd="3" destOrd="0" parTransId="{E6D7C8C3-4D1A-409A-96DE-7B3AA119A302}" sibTransId="{E80F3BFF-0BB6-4C0F-A842-89E4C172E5EB}"/>
    <dgm:cxn modelId="{468C8DEA-F600-41D0-BF61-EA2565395E94}" srcId="{7955F8A4-9ACF-4360-A67F-E3A4341D256F}" destId="{2D6B5673-A499-43D8-9265-85F1323FFC86}" srcOrd="4" destOrd="0" parTransId="{0FD536DE-0020-450F-9AD8-01CE3391C1A3}" sibTransId="{77D5A23F-3DA8-4D30-9B4A-9940E90BB923}"/>
    <dgm:cxn modelId="{24BD853B-0740-47F3-98BB-2D19B9FA9A18}" srcId="{7955F8A4-9ACF-4360-A67F-E3A4341D256F}" destId="{54FBD1BC-4407-46BE-B170-129140090790}" srcOrd="1" destOrd="0" parTransId="{1C44149B-E91F-4999-9A04-CCA744FA8405}" sibTransId="{28E55E5D-6334-43CB-B590-DF96F6B1695A}"/>
    <dgm:cxn modelId="{FA8C7842-5971-4FE6-8A49-BEF682F0E2F9}" type="presOf" srcId="{54FBD1BC-4407-46BE-B170-129140090790}" destId="{4C2C0F5C-3EB8-46C4-9136-72FC84CC81AC}" srcOrd="0" destOrd="0" presId="urn:microsoft.com/office/officeart/2005/8/layout/cycle4"/>
    <dgm:cxn modelId="{8DA000E9-46C3-4388-AA23-AA1E4CDFB709}" type="presOf" srcId="{4B64015C-0CD2-432B-A565-8930B04968DA}" destId="{7E947E07-118A-4722-AECF-CD6542B942FE}" srcOrd="0" destOrd="0" presId="urn:microsoft.com/office/officeart/2005/8/layout/cycle4"/>
    <dgm:cxn modelId="{647FA7DF-3544-4C88-90E1-AF2F26DD1BEC}" type="presOf" srcId="{7955F8A4-9ACF-4360-A67F-E3A4341D256F}" destId="{D06C4EF0-CFBA-4409-84AC-E46FA8D74D45}" srcOrd="0" destOrd="0" presId="urn:microsoft.com/office/officeart/2005/8/layout/cycle4"/>
    <dgm:cxn modelId="{AB4E4277-F5BF-4F7F-981C-682142EF082F}" type="presOf" srcId="{18594CB5-85EC-4EA3-9446-0475AD9DAB84}" destId="{A56FA68C-CFA4-49A1-B43F-8A6921DB93B5}" srcOrd="1" destOrd="0" presId="urn:microsoft.com/office/officeart/2005/8/layout/cycle4"/>
    <dgm:cxn modelId="{2A625753-A9B4-45FF-8A1E-5F18F33E9DD5}" type="presParOf" srcId="{D06C4EF0-CFBA-4409-84AC-E46FA8D74D45}" destId="{F10D8330-B5F6-4427-95B1-86025A577CB9}" srcOrd="0" destOrd="0" presId="urn:microsoft.com/office/officeart/2005/8/layout/cycle4"/>
    <dgm:cxn modelId="{D89AC672-EDBD-4CBC-B841-E1EFF8260240}" type="presParOf" srcId="{F10D8330-B5F6-4427-95B1-86025A577CB9}" destId="{CD704EE3-20B9-46DE-8D2D-8A7D02924146}" srcOrd="0" destOrd="0" presId="urn:microsoft.com/office/officeart/2005/8/layout/cycle4"/>
    <dgm:cxn modelId="{1F9C9BB7-F654-4913-AAF3-8BD029743929}" type="presParOf" srcId="{CD704EE3-20B9-46DE-8D2D-8A7D02924146}" destId="{F27E0014-1D3B-4677-9826-E352E9CA459B}" srcOrd="0" destOrd="0" presId="urn:microsoft.com/office/officeart/2005/8/layout/cycle4"/>
    <dgm:cxn modelId="{CAD217A3-6FCD-4C2B-A7F3-9776735B302B}" type="presParOf" srcId="{CD704EE3-20B9-46DE-8D2D-8A7D02924146}" destId="{A56FA68C-CFA4-49A1-B43F-8A6921DB93B5}" srcOrd="1" destOrd="0" presId="urn:microsoft.com/office/officeart/2005/8/layout/cycle4"/>
    <dgm:cxn modelId="{85D8A1A5-1E5E-494F-84CC-BC323CCCEF62}" type="presParOf" srcId="{F10D8330-B5F6-4427-95B1-86025A577CB9}" destId="{1BC38A49-8869-46A0-90D0-C9942CCC79A1}" srcOrd="1" destOrd="0" presId="urn:microsoft.com/office/officeart/2005/8/layout/cycle4"/>
    <dgm:cxn modelId="{DF0409AB-D40E-4D5E-8E6D-76449F81B1F5}" type="presParOf" srcId="{1BC38A49-8869-46A0-90D0-C9942CCC79A1}" destId="{FD32660E-C7DC-4E09-A0CA-4E239277D1BC}" srcOrd="0" destOrd="0" presId="urn:microsoft.com/office/officeart/2005/8/layout/cycle4"/>
    <dgm:cxn modelId="{4725BE26-B3C1-4653-BD8B-5A1322F96605}" type="presParOf" srcId="{1BC38A49-8869-46A0-90D0-C9942CCC79A1}" destId="{B4B7FA75-47A6-48B5-9204-3857D6919E60}" srcOrd="1" destOrd="0" presId="urn:microsoft.com/office/officeart/2005/8/layout/cycle4"/>
    <dgm:cxn modelId="{0F51D697-467E-494E-B0C4-5346756B25DC}" type="presParOf" srcId="{F10D8330-B5F6-4427-95B1-86025A577CB9}" destId="{02083596-ABA2-474B-876A-E713BC1B9872}" srcOrd="2" destOrd="0" presId="urn:microsoft.com/office/officeart/2005/8/layout/cycle4"/>
    <dgm:cxn modelId="{E3B8C50D-4733-42FA-B715-AB5F77E02FC0}" type="presParOf" srcId="{02083596-ABA2-474B-876A-E713BC1B9872}" destId="{DF4688D7-6378-4E11-A9F7-ED20FCF23B13}" srcOrd="0" destOrd="0" presId="urn:microsoft.com/office/officeart/2005/8/layout/cycle4"/>
    <dgm:cxn modelId="{0CEC05C4-3E3E-4E73-A38D-27B79A77BE71}" type="presParOf" srcId="{02083596-ABA2-474B-876A-E713BC1B9872}" destId="{C183E580-FFD8-4B62-825B-74441585F43D}" srcOrd="1" destOrd="0" presId="urn:microsoft.com/office/officeart/2005/8/layout/cycle4"/>
    <dgm:cxn modelId="{4C9853E3-38BD-46ED-8024-4A83F07C3E56}" type="presParOf" srcId="{F10D8330-B5F6-4427-95B1-86025A577CB9}" destId="{4826F10D-A7AC-4B7A-A59E-EAE759B332FC}" srcOrd="3" destOrd="0" presId="urn:microsoft.com/office/officeart/2005/8/layout/cycle4"/>
    <dgm:cxn modelId="{71C34303-F7BB-46CC-BB5E-9A18E735D02F}" type="presParOf" srcId="{4826F10D-A7AC-4B7A-A59E-EAE759B332FC}" destId="{19D01962-2DD7-4CA9-887A-F536FB0CEA9D}" srcOrd="0" destOrd="0" presId="urn:microsoft.com/office/officeart/2005/8/layout/cycle4"/>
    <dgm:cxn modelId="{9169F1D0-5EE1-416C-A645-3E0DD77CDE92}" type="presParOf" srcId="{4826F10D-A7AC-4B7A-A59E-EAE759B332FC}" destId="{417D6D28-8516-406B-B0D1-29E06325132A}" srcOrd="1" destOrd="0" presId="urn:microsoft.com/office/officeart/2005/8/layout/cycle4"/>
    <dgm:cxn modelId="{52FBAB57-CAD3-4CBD-9D96-91F2CA404A82}" type="presParOf" srcId="{F10D8330-B5F6-4427-95B1-86025A577CB9}" destId="{B44E7B50-B851-4640-8A51-2200A76AF21E}" srcOrd="4" destOrd="0" presId="urn:microsoft.com/office/officeart/2005/8/layout/cycle4"/>
    <dgm:cxn modelId="{0C38C10F-CD9A-4BEE-8E94-79A9488D90EA}" type="presParOf" srcId="{D06C4EF0-CFBA-4409-84AC-E46FA8D74D45}" destId="{9164921A-4C50-4E5D-BACA-392F4FAF53D0}" srcOrd="1" destOrd="0" presId="urn:microsoft.com/office/officeart/2005/8/layout/cycle4"/>
    <dgm:cxn modelId="{CD6B5699-F280-4F5B-BA7D-F3979915C447}" type="presParOf" srcId="{9164921A-4C50-4E5D-BACA-392F4FAF53D0}" destId="{F5AAE448-89E3-467B-9E49-8E014B4DE789}" srcOrd="0" destOrd="0" presId="urn:microsoft.com/office/officeart/2005/8/layout/cycle4"/>
    <dgm:cxn modelId="{F0C94F75-AF40-421D-87FF-627A77DB7D9D}" type="presParOf" srcId="{9164921A-4C50-4E5D-BACA-392F4FAF53D0}" destId="{4C2C0F5C-3EB8-46C4-9136-72FC84CC81AC}" srcOrd="1" destOrd="0" presId="urn:microsoft.com/office/officeart/2005/8/layout/cycle4"/>
    <dgm:cxn modelId="{B70182B3-C3D2-4D9A-8FBD-D85E8E84A5BF}" type="presParOf" srcId="{9164921A-4C50-4E5D-BACA-392F4FAF53D0}" destId="{7E947E07-118A-4722-AECF-CD6542B942FE}" srcOrd="2" destOrd="0" presId="urn:microsoft.com/office/officeart/2005/8/layout/cycle4"/>
    <dgm:cxn modelId="{F8BC33C1-8BAB-4195-BCCC-6DAC393B4E1E}" type="presParOf" srcId="{9164921A-4C50-4E5D-BACA-392F4FAF53D0}" destId="{77C5266D-F3F5-4FB5-9C60-BBB7BD288182}" srcOrd="3" destOrd="0" presId="urn:microsoft.com/office/officeart/2005/8/layout/cycle4"/>
    <dgm:cxn modelId="{F71903BD-3972-477D-9C9D-A030FF5DD00F}" type="presParOf" srcId="{9164921A-4C50-4E5D-BACA-392F4FAF53D0}" destId="{EB2F886B-3932-4135-A4E9-FADE2F6537EA}" srcOrd="4" destOrd="0" presId="urn:microsoft.com/office/officeart/2005/8/layout/cycle4"/>
    <dgm:cxn modelId="{7C3E6DB3-7D49-4678-8277-5D9E2E5FBE6A}" type="presParOf" srcId="{D06C4EF0-CFBA-4409-84AC-E46FA8D74D45}" destId="{F274595E-42F4-4509-81B6-1E53981DABF6}" srcOrd="2" destOrd="0" presId="urn:microsoft.com/office/officeart/2005/8/layout/cycle4"/>
    <dgm:cxn modelId="{0C1AF8EB-D614-47AB-B603-8A0C697F7DF6}" type="presParOf" srcId="{D06C4EF0-CFBA-4409-84AC-E46FA8D74D45}" destId="{AAF51C6C-C5EE-4AD4-8970-0AAED629FF99}" srcOrd="3" destOrd="0" presId="urn:microsoft.com/office/officeart/2005/8/layout/cycle4"/>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D3BC2A-4E8D-4B4E-8C9A-D2A7CA677177}"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zh-CN" altLang="en-US"/>
        </a:p>
      </dgm:t>
    </dgm:pt>
    <dgm:pt modelId="{AB21B844-B23B-48EF-B2C4-7989D0D0D91B}">
      <dgm:prSet phldrT="[文本]"/>
      <dgm:spPr>
        <a:solidFill>
          <a:srgbClr val="32B000"/>
        </a:solidFill>
      </dgm:spPr>
      <dgm:t>
        <a:bodyPr/>
        <a:lstStyle/>
        <a:p>
          <a:r>
            <a:rPr lang="zh-CN" altLang="en-US" dirty="0" smtClean="0"/>
            <a:t>市场委托</a:t>
          </a:r>
          <a:endParaRPr lang="zh-CN" altLang="en-US" dirty="0"/>
        </a:p>
      </dgm:t>
    </dgm:pt>
    <dgm:pt modelId="{6A08554D-12C5-44AF-9FDB-3FA807015F4F}" type="parTrans" cxnId="{0DC5EF9C-41DD-4140-9D40-018F806E0EB8}">
      <dgm:prSet/>
      <dgm:spPr/>
      <dgm:t>
        <a:bodyPr/>
        <a:lstStyle/>
        <a:p>
          <a:endParaRPr lang="zh-CN" altLang="en-US"/>
        </a:p>
      </dgm:t>
    </dgm:pt>
    <dgm:pt modelId="{94A945C8-08BB-493E-9F40-CC158DCC3A19}" type="sibTrans" cxnId="{0DC5EF9C-41DD-4140-9D40-018F806E0EB8}">
      <dgm:prSet/>
      <dgm:spPr/>
      <dgm:t>
        <a:bodyPr/>
        <a:lstStyle/>
        <a:p>
          <a:endParaRPr lang="zh-CN" altLang="en-US"/>
        </a:p>
      </dgm:t>
    </dgm:pt>
    <dgm:pt modelId="{C9067AC9-57E1-4BAF-96DE-BD2F680B6B61}">
      <dgm:prSet phldrT="[文本]"/>
      <dgm:spPr>
        <a:solidFill>
          <a:srgbClr val="92D050">
            <a:alpha val="90000"/>
          </a:srgbClr>
        </a:solidFill>
        <a:ln>
          <a:solidFill>
            <a:srgbClr val="92D050">
              <a:alpha val="90000"/>
            </a:srgbClr>
          </a:solidFill>
        </a:ln>
      </dgm:spPr>
      <dgm:t>
        <a:bodyPr/>
        <a:lstStyle/>
        <a:p>
          <a:r>
            <a:rPr lang="zh-CN" altLang="en-US" dirty="0" smtClean="0"/>
            <a:t>签订技术合同（服务、开发、咨询）</a:t>
          </a:r>
          <a:endParaRPr lang="zh-CN" altLang="en-US" dirty="0"/>
        </a:p>
      </dgm:t>
    </dgm:pt>
    <dgm:pt modelId="{23A06DB2-C18A-45B8-9B01-EB9C4C669F6B}" type="parTrans" cxnId="{9256CE00-F52F-4424-B56E-9B3377EA341C}">
      <dgm:prSet/>
      <dgm:spPr/>
      <dgm:t>
        <a:bodyPr/>
        <a:lstStyle/>
        <a:p>
          <a:endParaRPr lang="zh-CN" altLang="en-US"/>
        </a:p>
      </dgm:t>
    </dgm:pt>
    <dgm:pt modelId="{34EC81B5-84D8-43A6-8FDE-FB7B9AECE87E}" type="sibTrans" cxnId="{9256CE00-F52F-4424-B56E-9B3377EA341C}">
      <dgm:prSet/>
      <dgm:spPr/>
      <dgm:t>
        <a:bodyPr/>
        <a:lstStyle/>
        <a:p>
          <a:endParaRPr lang="zh-CN" altLang="en-US"/>
        </a:p>
      </dgm:t>
    </dgm:pt>
    <dgm:pt modelId="{959B29C7-3ECE-4673-B0A6-F58EF2E80D06}">
      <dgm:prSet phldrT="[文本]"/>
      <dgm:spPr>
        <a:solidFill>
          <a:srgbClr val="92D050">
            <a:alpha val="90000"/>
          </a:srgbClr>
        </a:solidFill>
        <a:ln>
          <a:solidFill>
            <a:srgbClr val="92D050">
              <a:alpha val="90000"/>
            </a:srgbClr>
          </a:solidFill>
        </a:ln>
      </dgm:spPr>
      <dgm:t>
        <a:bodyPr/>
        <a:lstStyle/>
        <a:p>
          <a:r>
            <a:rPr lang="zh-CN" altLang="en-US" dirty="0" smtClean="0"/>
            <a:t>按转化收益分配</a:t>
          </a:r>
          <a:endParaRPr lang="zh-CN" altLang="en-US" dirty="0"/>
        </a:p>
      </dgm:t>
    </dgm:pt>
    <dgm:pt modelId="{7DEB0D0D-AF3B-41C7-93E3-6C62A51E1D28}" type="parTrans" cxnId="{13CB115E-1703-4189-8B7B-E4FEE3051F68}">
      <dgm:prSet/>
      <dgm:spPr/>
      <dgm:t>
        <a:bodyPr/>
        <a:lstStyle/>
        <a:p>
          <a:endParaRPr lang="zh-CN" altLang="en-US"/>
        </a:p>
      </dgm:t>
    </dgm:pt>
    <dgm:pt modelId="{88E1014E-29E0-424A-ACBB-7BDF1306E464}" type="sibTrans" cxnId="{13CB115E-1703-4189-8B7B-E4FEE3051F68}">
      <dgm:prSet/>
      <dgm:spPr/>
      <dgm:t>
        <a:bodyPr/>
        <a:lstStyle/>
        <a:p>
          <a:endParaRPr lang="zh-CN" altLang="en-US"/>
        </a:p>
      </dgm:t>
    </dgm:pt>
    <dgm:pt modelId="{44C1AC53-B907-4E36-8951-84FAB1F24667}">
      <dgm:prSet phldrT="[文本]"/>
      <dgm:spPr/>
      <dgm:t>
        <a:bodyPr/>
        <a:lstStyle/>
        <a:p>
          <a:r>
            <a:rPr lang="zh-CN" altLang="en-US" dirty="0" smtClean="0"/>
            <a:t>横向课题</a:t>
          </a:r>
          <a:endParaRPr lang="zh-CN" altLang="en-US" dirty="0"/>
        </a:p>
      </dgm:t>
    </dgm:pt>
    <dgm:pt modelId="{BDD3506F-7586-4C68-864F-323CBF76FE9E}" type="parTrans" cxnId="{A4FCB310-DF5E-40B2-B18B-EDF43E026BDF}">
      <dgm:prSet/>
      <dgm:spPr/>
      <dgm:t>
        <a:bodyPr/>
        <a:lstStyle/>
        <a:p>
          <a:endParaRPr lang="zh-CN" altLang="en-US"/>
        </a:p>
      </dgm:t>
    </dgm:pt>
    <dgm:pt modelId="{116E7A9B-556A-4217-B04D-3631283E9DC5}" type="sibTrans" cxnId="{A4FCB310-DF5E-40B2-B18B-EDF43E026BDF}">
      <dgm:prSet/>
      <dgm:spPr/>
      <dgm:t>
        <a:bodyPr/>
        <a:lstStyle/>
        <a:p>
          <a:endParaRPr lang="zh-CN" altLang="en-US"/>
        </a:p>
      </dgm:t>
    </dgm:pt>
    <dgm:pt modelId="{6513A978-74C8-4138-8BED-56A6AC0DF6BF}">
      <dgm:prSet phldrT="[文本]"/>
      <dgm:spPr/>
      <dgm:t>
        <a:bodyPr/>
        <a:lstStyle/>
        <a:p>
          <a:r>
            <a:rPr lang="zh-CN" altLang="en-US" dirty="0" smtClean="0"/>
            <a:t>签订横向课题合同</a:t>
          </a:r>
          <a:endParaRPr lang="zh-CN" altLang="en-US" dirty="0"/>
        </a:p>
      </dgm:t>
    </dgm:pt>
    <dgm:pt modelId="{6FA8083A-1337-48F4-BF1E-3B980DE3FDCD}" type="parTrans" cxnId="{5413FCE1-CB00-44F2-A48D-DE5C2C125F1C}">
      <dgm:prSet/>
      <dgm:spPr/>
      <dgm:t>
        <a:bodyPr/>
        <a:lstStyle/>
        <a:p>
          <a:endParaRPr lang="zh-CN" altLang="en-US"/>
        </a:p>
      </dgm:t>
    </dgm:pt>
    <dgm:pt modelId="{309880AB-5893-42F0-96EE-1B1A91A7BE7E}" type="sibTrans" cxnId="{5413FCE1-CB00-44F2-A48D-DE5C2C125F1C}">
      <dgm:prSet/>
      <dgm:spPr/>
      <dgm:t>
        <a:bodyPr/>
        <a:lstStyle/>
        <a:p>
          <a:endParaRPr lang="zh-CN" altLang="en-US"/>
        </a:p>
      </dgm:t>
    </dgm:pt>
    <dgm:pt modelId="{C274BCB7-3023-4ED3-BC16-9EEE48927949}">
      <dgm:prSet phldrT="[文本]"/>
      <dgm:spPr/>
      <dgm:t>
        <a:bodyPr/>
        <a:lstStyle/>
        <a:p>
          <a:r>
            <a:rPr lang="zh-CN" altLang="en-US" dirty="0" smtClean="0"/>
            <a:t>提取间接经费</a:t>
          </a:r>
          <a:endParaRPr lang="zh-CN" altLang="en-US" dirty="0"/>
        </a:p>
      </dgm:t>
    </dgm:pt>
    <dgm:pt modelId="{E329A89E-5238-41CE-AFA2-056DADE6A5B2}" type="parTrans" cxnId="{03A94730-FA15-4FD5-BCB5-446638305944}">
      <dgm:prSet/>
      <dgm:spPr/>
      <dgm:t>
        <a:bodyPr/>
        <a:lstStyle/>
        <a:p>
          <a:endParaRPr lang="zh-CN" altLang="en-US"/>
        </a:p>
      </dgm:t>
    </dgm:pt>
    <dgm:pt modelId="{0F5F75D8-0433-4B91-A013-E8D24801AAEA}" type="sibTrans" cxnId="{03A94730-FA15-4FD5-BCB5-446638305944}">
      <dgm:prSet/>
      <dgm:spPr/>
      <dgm:t>
        <a:bodyPr/>
        <a:lstStyle/>
        <a:p>
          <a:endParaRPr lang="zh-CN" altLang="en-US"/>
        </a:p>
      </dgm:t>
    </dgm:pt>
    <dgm:pt modelId="{CD67204C-3939-4606-99DC-C0EECE7D3F61}" type="pres">
      <dgm:prSet presAssocID="{23D3BC2A-4E8D-4B4E-8C9A-D2A7CA677177}" presName="list" presStyleCnt="0">
        <dgm:presLayoutVars>
          <dgm:dir/>
          <dgm:animLvl val="lvl"/>
        </dgm:presLayoutVars>
      </dgm:prSet>
      <dgm:spPr/>
      <dgm:t>
        <a:bodyPr/>
        <a:lstStyle/>
        <a:p>
          <a:endParaRPr lang="zh-CN" altLang="en-US"/>
        </a:p>
      </dgm:t>
    </dgm:pt>
    <dgm:pt modelId="{E4C79B6F-AD13-4E98-AB03-6F575FA27FFE}" type="pres">
      <dgm:prSet presAssocID="{AB21B844-B23B-48EF-B2C4-7989D0D0D91B}" presName="posSpace" presStyleCnt="0"/>
      <dgm:spPr/>
    </dgm:pt>
    <dgm:pt modelId="{49D33AC9-EE61-459F-B969-82CA5EEB2C97}" type="pres">
      <dgm:prSet presAssocID="{AB21B844-B23B-48EF-B2C4-7989D0D0D91B}" presName="vertFlow" presStyleCnt="0"/>
      <dgm:spPr/>
    </dgm:pt>
    <dgm:pt modelId="{22CB0D64-17CA-4792-8D69-DF5FF3426481}" type="pres">
      <dgm:prSet presAssocID="{AB21B844-B23B-48EF-B2C4-7989D0D0D91B}" presName="topSpace" presStyleCnt="0"/>
      <dgm:spPr/>
    </dgm:pt>
    <dgm:pt modelId="{C86C15CA-9073-463E-913A-3A82C6506AD1}" type="pres">
      <dgm:prSet presAssocID="{AB21B844-B23B-48EF-B2C4-7989D0D0D91B}" presName="firstComp" presStyleCnt="0"/>
      <dgm:spPr/>
    </dgm:pt>
    <dgm:pt modelId="{6CE090D1-A142-4516-92DF-E8000074F931}" type="pres">
      <dgm:prSet presAssocID="{AB21B844-B23B-48EF-B2C4-7989D0D0D91B}" presName="firstChild" presStyleLbl="bgAccFollowNode1" presStyleIdx="0" presStyleCnt="4"/>
      <dgm:spPr/>
      <dgm:t>
        <a:bodyPr/>
        <a:lstStyle/>
        <a:p>
          <a:endParaRPr lang="zh-CN" altLang="en-US"/>
        </a:p>
      </dgm:t>
    </dgm:pt>
    <dgm:pt modelId="{BB60034D-677C-4C19-94FB-C40BBE9A753E}" type="pres">
      <dgm:prSet presAssocID="{AB21B844-B23B-48EF-B2C4-7989D0D0D91B}" presName="firstChildTx" presStyleLbl="bgAccFollowNode1" presStyleIdx="0" presStyleCnt="4">
        <dgm:presLayoutVars>
          <dgm:bulletEnabled val="1"/>
        </dgm:presLayoutVars>
      </dgm:prSet>
      <dgm:spPr/>
      <dgm:t>
        <a:bodyPr/>
        <a:lstStyle/>
        <a:p>
          <a:endParaRPr lang="zh-CN" altLang="en-US"/>
        </a:p>
      </dgm:t>
    </dgm:pt>
    <dgm:pt modelId="{8737A434-B648-4AF9-85FE-DED50EAC1DDF}" type="pres">
      <dgm:prSet presAssocID="{959B29C7-3ECE-4673-B0A6-F58EF2E80D06}" presName="comp" presStyleCnt="0"/>
      <dgm:spPr/>
    </dgm:pt>
    <dgm:pt modelId="{48206111-E02C-4CFD-B43B-FE4085A47FC8}" type="pres">
      <dgm:prSet presAssocID="{959B29C7-3ECE-4673-B0A6-F58EF2E80D06}" presName="child" presStyleLbl="bgAccFollowNode1" presStyleIdx="1" presStyleCnt="4"/>
      <dgm:spPr/>
      <dgm:t>
        <a:bodyPr/>
        <a:lstStyle/>
        <a:p>
          <a:endParaRPr lang="zh-CN" altLang="en-US"/>
        </a:p>
      </dgm:t>
    </dgm:pt>
    <dgm:pt modelId="{5E169B2A-289E-4723-94C0-12841C6AB8A5}" type="pres">
      <dgm:prSet presAssocID="{959B29C7-3ECE-4673-B0A6-F58EF2E80D06}" presName="childTx" presStyleLbl="bgAccFollowNode1" presStyleIdx="1" presStyleCnt="4">
        <dgm:presLayoutVars>
          <dgm:bulletEnabled val="1"/>
        </dgm:presLayoutVars>
      </dgm:prSet>
      <dgm:spPr/>
      <dgm:t>
        <a:bodyPr/>
        <a:lstStyle/>
        <a:p>
          <a:endParaRPr lang="zh-CN" altLang="en-US"/>
        </a:p>
      </dgm:t>
    </dgm:pt>
    <dgm:pt modelId="{44DA040E-0A8B-4921-89C6-6FFDD25BE67A}" type="pres">
      <dgm:prSet presAssocID="{AB21B844-B23B-48EF-B2C4-7989D0D0D91B}" presName="negSpace" presStyleCnt="0"/>
      <dgm:spPr/>
    </dgm:pt>
    <dgm:pt modelId="{BDB53875-8FB2-475A-8CAC-E7B71AE1A13E}" type="pres">
      <dgm:prSet presAssocID="{AB21B844-B23B-48EF-B2C4-7989D0D0D91B}" presName="circle" presStyleLbl="node1" presStyleIdx="0" presStyleCnt="2"/>
      <dgm:spPr/>
      <dgm:t>
        <a:bodyPr/>
        <a:lstStyle/>
        <a:p>
          <a:endParaRPr lang="zh-CN" altLang="en-US"/>
        </a:p>
      </dgm:t>
    </dgm:pt>
    <dgm:pt modelId="{17ADE35C-22FB-444F-9DE5-BBBDF4F854C0}" type="pres">
      <dgm:prSet presAssocID="{94A945C8-08BB-493E-9F40-CC158DCC3A19}" presName="transSpace" presStyleCnt="0"/>
      <dgm:spPr/>
    </dgm:pt>
    <dgm:pt modelId="{5701A1FA-74CB-4C5C-8BE0-F315AFD49849}" type="pres">
      <dgm:prSet presAssocID="{44C1AC53-B907-4E36-8951-84FAB1F24667}" presName="posSpace" presStyleCnt="0"/>
      <dgm:spPr/>
    </dgm:pt>
    <dgm:pt modelId="{A2C0B3FE-E552-4E2F-A2F6-9127C25CE745}" type="pres">
      <dgm:prSet presAssocID="{44C1AC53-B907-4E36-8951-84FAB1F24667}" presName="vertFlow" presStyleCnt="0"/>
      <dgm:spPr/>
    </dgm:pt>
    <dgm:pt modelId="{2D550AFC-AFF6-494B-8A57-07AD67CC9DBD}" type="pres">
      <dgm:prSet presAssocID="{44C1AC53-B907-4E36-8951-84FAB1F24667}" presName="topSpace" presStyleCnt="0"/>
      <dgm:spPr/>
    </dgm:pt>
    <dgm:pt modelId="{71050B86-3919-448D-B03A-F9EB3FD3A4CD}" type="pres">
      <dgm:prSet presAssocID="{44C1AC53-B907-4E36-8951-84FAB1F24667}" presName="firstComp" presStyleCnt="0"/>
      <dgm:spPr/>
    </dgm:pt>
    <dgm:pt modelId="{2918AAA6-BC4E-4606-83C8-D4EDA0972F30}" type="pres">
      <dgm:prSet presAssocID="{44C1AC53-B907-4E36-8951-84FAB1F24667}" presName="firstChild" presStyleLbl="bgAccFollowNode1" presStyleIdx="2" presStyleCnt="4"/>
      <dgm:spPr/>
      <dgm:t>
        <a:bodyPr/>
        <a:lstStyle/>
        <a:p>
          <a:endParaRPr lang="zh-CN" altLang="en-US"/>
        </a:p>
      </dgm:t>
    </dgm:pt>
    <dgm:pt modelId="{40CB79D8-8491-4D18-B385-0720F0A76947}" type="pres">
      <dgm:prSet presAssocID="{44C1AC53-B907-4E36-8951-84FAB1F24667}" presName="firstChildTx" presStyleLbl="bgAccFollowNode1" presStyleIdx="2" presStyleCnt="4">
        <dgm:presLayoutVars>
          <dgm:bulletEnabled val="1"/>
        </dgm:presLayoutVars>
      </dgm:prSet>
      <dgm:spPr/>
      <dgm:t>
        <a:bodyPr/>
        <a:lstStyle/>
        <a:p>
          <a:endParaRPr lang="zh-CN" altLang="en-US"/>
        </a:p>
      </dgm:t>
    </dgm:pt>
    <dgm:pt modelId="{F1B32778-1C7D-43C7-99C8-27F98EE9B4EC}" type="pres">
      <dgm:prSet presAssocID="{C274BCB7-3023-4ED3-BC16-9EEE48927949}" presName="comp" presStyleCnt="0"/>
      <dgm:spPr/>
    </dgm:pt>
    <dgm:pt modelId="{6A91FE27-DE8C-4E9B-911E-93831482E1DB}" type="pres">
      <dgm:prSet presAssocID="{C274BCB7-3023-4ED3-BC16-9EEE48927949}" presName="child" presStyleLbl="bgAccFollowNode1" presStyleIdx="3" presStyleCnt="4"/>
      <dgm:spPr/>
      <dgm:t>
        <a:bodyPr/>
        <a:lstStyle/>
        <a:p>
          <a:endParaRPr lang="zh-CN" altLang="en-US"/>
        </a:p>
      </dgm:t>
    </dgm:pt>
    <dgm:pt modelId="{23F97599-97C0-4C03-8415-0C6DB2B3B0B0}" type="pres">
      <dgm:prSet presAssocID="{C274BCB7-3023-4ED3-BC16-9EEE48927949}" presName="childTx" presStyleLbl="bgAccFollowNode1" presStyleIdx="3" presStyleCnt="4">
        <dgm:presLayoutVars>
          <dgm:bulletEnabled val="1"/>
        </dgm:presLayoutVars>
      </dgm:prSet>
      <dgm:spPr/>
      <dgm:t>
        <a:bodyPr/>
        <a:lstStyle/>
        <a:p>
          <a:endParaRPr lang="zh-CN" altLang="en-US"/>
        </a:p>
      </dgm:t>
    </dgm:pt>
    <dgm:pt modelId="{69A0B127-C57D-4773-B856-4CC7D2582B8A}" type="pres">
      <dgm:prSet presAssocID="{44C1AC53-B907-4E36-8951-84FAB1F24667}" presName="negSpace" presStyleCnt="0"/>
      <dgm:spPr/>
    </dgm:pt>
    <dgm:pt modelId="{26A79730-E16D-4D9B-AE2F-2A5B63456F4B}" type="pres">
      <dgm:prSet presAssocID="{44C1AC53-B907-4E36-8951-84FAB1F24667}" presName="circle" presStyleLbl="node1" presStyleIdx="1" presStyleCnt="2"/>
      <dgm:spPr/>
      <dgm:t>
        <a:bodyPr/>
        <a:lstStyle/>
        <a:p>
          <a:endParaRPr lang="zh-CN" altLang="en-US"/>
        </a:p>
      </dgm:t>
    </dgm:pt>
  </dgm:ptLst>
  <dgm:cxnLst>
    <dgm:cxn modelId="{C40B251E-24DA-4AF5-88C8-DC2DFA868B43}" type="presOf" srcId="{6513A978-74C8-4138-8BED-56A6AC0DF6BF}" destId="{2918AAA6-BC4E-4606-83C8-D4EDA0972F30}" srcOrd="0" destOrd="0" presId="urn:microsoft.com/office/officeart/2005/8/layout/hList9"/>
    <dgm:cxn modelId="{5413FCE1-CB00-44F2-A48D-DE5C2C125F1C}" srcId="{44C1AC53-B907-4E36-8951-84FAB1F24667}" destId="{6513A978-74C8-4138-8BED-56A6AC0DF6BF}" srcOrd="0" destOrd="0" parTransId="{6FA8083A-1337-48F4-BF1E-3B980DE3FDCD}" sibTransId="{309880AB-5893-42F0-96EE-1B1A91A7BE7E}"/>
    <dgm:cxn modelId="{A21D8026-6B7D-4088-AB12-655FB94BED5F}" type="presOf" srcId="{959B29C7-3ECE-4673-B0A6-F58EF2E80D06}" destId="{5E169B2A-289E-4723-94C0-12841C6AB8A5}" srcOrd="1" destOrd="0" presId="urn:microsoft.com/office/officeart/2005/8/layout/hList9"/>
    <dgm:cxn modelId="{A3A8E151-C3B1-4C1A-B7A8-63A54D001D54}" type="presOf" srcId="{C9067AC9-57E1-4BAF-96DE-BD2F680B6B61}" destId="{6CE090D1-A142-4516-92DF-E8000074F931}" srcOrd="0" destOrd="0" presId="urn:microsoft.com/office/officeart/2005/8/layout/hList9"/>
    <dgm:cxn modelId="{C983B6CC-46DC-43F9-B3A5-927B1BD6231E}" type="presOf" srcId="{6513A978-74C8-4138-8BED-56A6AC0DF6BF}" destId="{40CB79D8-8491-4D18-B385-0720F0A76947}" srcOrd="1" destOrd="0" presId="urn:microsoft.com/office/officeart/2005/8/layout/hList9"/>
    <dgm:cxn modelId="{DB265C4D-FD49-4E93-99F3-1CF8ECDDFFF5}" type="presOf" srcId="{C9067AC9-57E1-4BAF-96DE-BD2F680B6B61}" destId="{BB60034D-677C-4C19-94FB-C40BBE9A753E}" srcOrd="1" destOrd="0" presId="urn:microsoft.com/office/officeart/2005/8/layout/hList9"/>
    <dgm:cxn modelId="{D548E950-181C-47B1-B2A6-0E779DA44B4C}" type="presOf" srcId="{959B29C7-3ECE-4673-B0A6-F58EF2E80D06}" destId="{48206111-E02C-4CFD-B43B-FE4085A47FC8}" srcOrd="0" destOrd="0" presId="urn:microsoft.com/office/officeart/2005/8/layout/hList9"/>
    <dgm:cxn modelId="{E0FBEC0F-F7D2-4322-AE4E-44305FA4E348}" type="presOf" srcId="{44C1AC53-B907-4E36-8951-84FAB1F24667}" destId="{26A79730-E16D-4D9B-AE2F-2A5B63456F4B}" srcOrd="0" destOrd="0" presId="urn:microsoft.com/office/officeart/2005/8/layout/hList9"/>
    <dgm:cxn modelId="{0DC5EF9C-41DD-4140-9D40-018F806E0EB8}" srcId="{23D3BC2A-4E8D-4B4E-8C9A-D2A7CA677177}" destId="{AB21B844-B23B-48EF-B2C4-7989D0D0D91B}" srcOrd="0" destOrd="0" parTransId="{6A08554D-12C5-44AF-9FDB-3FA807015F4F}" sibTransId="{94A945C8-08BB-493E-9F40-CC158DCC3A19}"/>
    <dgm:cxn modelId="{A4FCB310-DF5E-40B2-B18B-EDF43E026BDF}" srcId="{23D3BC2A-4E8D-4B4E-8C9A-D2A7CA677177}" destId="{44C1AC53-B907-4E36-8951-84FAB1F24667}" srcOrd="1" destOrd="0" parTransId="{BDD3506F-7586-4C68-864F-323CBF76FE9E}" sibTransId="{116E7A9B-556A-4217-B04D-3631283E9DC5}"/>
    <dgm:cxn modelId="{DB2A80BD-7FD1-4177-919A-B18887D0E97A}" type="presOf" srcId="{C274BCB7-3023-4ED3-BC16-9EEE48927949}" destId="{23F97599-97C0-4C03-8415-0C6DB2B3B0B0}" srcOrd="1" destOrd="0" presId="urn:microsoft.com/office/officeart/2005/8/layout/hList9"/>
    <dgm:cxn modelId="{22D4CD64-D95A-49F0-AEA1-1446A0515477}" type="presOf" srcId="{AB21B844-B23B-48EF-B2C4-7989D0D0D91B}" destId="{BDB53875-8FB2-475A-8CAC-E7B71AE1A13E}" srcOrd="0" destOrd="0" presId="urn:microsoft.com/office/officeart/2005/8/layout/hList9"/>
    <dgm:cxn modelId="{42AE6836-4799-465C-9379-1659DA300500}" type="presOf" srcId="{23D3BC2A-4E8D-4B4E-8C9A-D2A7CA677177}" destId="{CD67204C-3939-4606-99DC-C0EECE7D3F61}" srcOrd="0" destOrd="0" presId="urn:microsoft.com/office/officeart/2005/8/layout/hList9"/>
    <dgm:cxn modelId="{03A94730-FA15-4FD5-BCB5-446638305944}" srcId="{44C1AC53-B907-4E36-8951-84FAB1F24667}" destId="{C274BCB7-3023-4ED3-BC16-9EEE48927949}" srcOrd="1" destOrd="0" parTransId="{E329A89E-5238-41CE-AFA2-056DADE6A5B2}" sibTransId="{0F5F75D8-0433-4B91-A013-E8D24801AAEA}"/>
    <dgm:cxn modelId="{27714415-D46A-4D4D-824A-E59B811795A0}" type="presOf" srcId="{C274BCB7-3023-4ED3-BC16-9EEE48927949}" destId="{6A91FE27-DE8C-4E9B-911E-93831482E1DB}" srcOrd="0" destOrd="0" presId="urn:microsoft.com/office/officeart/2005/8/layout/hList9"/>
    <dgm:cxn modelId="{13CB115E-1703-4189-8B7B-E4FEE3051F68}" srcId="{AB21B844-B23B-48EF-B2C4-7989D0D0D91B}" destId="{959B29C7-3ECE-4673-B0A6-F58EF2E80D06}" srcOrd="1" destOrd="0" parTransId="{7DEB0D0D-AF3B-41C7-93E3-6C62A51E1D28}" sibTransId="{88E1014E-29E0-424A-ACBB-7BDF1306E464}"/>
    <dgm:cxn modelId="{9256CE00-F52F-4424-B56E-9B3377EA341C}" srcId="{AB21B844-B23B-48EF-B2C4-7989D0D0D91B}" destId="{C9067AC9-57E1-4BAF-96DE-BD2F680B6B61}" srcOrd="0" destOrd="0" parTransId="{23A06DB2-C18A-45B8-9B01-EB9C4C669F6B}" sibTransId="{34EC81B5-84D8-43A6-8FDE-FB7B9AECE87E}"/>
    <dgm:cxn modelId="{68CE4574-EDB4-46D7-B0BD-9BBE91C87261}" type="presParOf" srcId="{CD67204C-3939-4606-99DC-C0EECE7D3F61}" destId="{E4C79B6F-AD13-4E98-AB03-6F575FA27FFE}" srcOrd="0" destOrd="0" presId="urn:microsoft.com/office/officeart/2005/8/layout/hList9"/>
    <dgm:cxn modelId="{DB577403-5328-4C11-8507-1F0D2AFBA806}" type="presParOf" srcId="{CD67204C-3939-4606-99DC-C0EECE7D3F61}" destId="{49D33AC9-EE61-459F-B969-82CA5EEB2C97}" srcOrd="1" destOrd="0" presId="urn:microsoft.com/office/officeart/2005/8/layout/hList9"/>
    <dgm:cxn modelId="{C52500E3-EECD-499F-B74C-F80F61C80B11}" type="presParOf" srcId="{49D33AC9-EE61-459F-B969-82CA5EEB2C97}" destId="{22CB0D64-17CA-4792-8D69-DF5FF3426481}" srcOrd="0" destOrd="0" presId="urn:microsoft.com/office/officeart/2005/8/layout/hList9"/>
    <dgm:cxn modelId="{C60651F8-C8E2-4604-B5C1-3CF4B0CFDB9C}" type="presParOf" srcId="{49D33AC9-EE61-459F-B969-82CA5EEB2C97}" destId="{C86C15CA-9073-463E-913A-3A82C6506AD1}" srcOrd="1" destOrd="0" presId="urn:microsoft.com/office/officeart/2005/8/layout/hList9"/>
    <dgm:cxn modelId="{21CD4DC9-E194-4131-976A-25BA7E0082F2}" type="presParOf" srcId="{C86C15CA-9073-463E-913A-3A82C6506AD1}" destId="{6CE090D1-A142-4516-92DF-E8000074F931}" srcOrd="0" destOrd="0" presId="urn:microsoft.com/office/officeart/2005/8/layout/hList9"/>
    <dgm:cxn modelId="{3987C9D2-9E62-4C69-A55E-587AD14C7A01}" type="presParOf" srcId="{C86C15CA-9073-463E-913A-3A82C6506AD1}" destId="{BB60034D-677C-4C19-94FB-C40BBE9A753E}" srcOrd="1" destOrd="0" presId="urn:microsoft.com/office/officeart/2005/8/layout/hList9"/>
    <dgm:cxn modelId="{D0D88F13-0FA9-4266-83E0-4B83A8BCAB03}" type="presParOf" srcId="{49D33AC9-EE61-459F-B969-82CA5EEB2C97}" destId="{8737A434-B648-4AF9-85FE-DED50EAC1DDF}" srcOrd="2" destOrd="0" presId="urn:microsoft.com/office/officeart/2005/8/layout/hList9"/>
    <dgm:cxn modelId="{78EFC17E-D7DA-4C2E-A3B4-6ECF15DC25DD}" type="presParOf" srcId="{8737A434-B648-4AF9-85FE-DED50EAC1DDF}" destId="{48206111-E02C-4CFD-B43B-FE4085A47FC8}" srcOrd="0" destOrd="0" presId="urn:microsoft.com/office/officeart/2005/8/layout/hList9"/>
    <dgm:cxn modelId="{567B460F-F780-4E54-B6DF-C3976CD099C1}" type="presParOf" srcId="{8737A434-B648-4AF9-85FE-DED50EAC1DDF}" destId="{5E169B2A-289E-4723-94C0-12841C6AB8A5}" srcOrd="1" destOrd="0" presId="urn:microsoft.com/office/officeart/2005/8/layout/hList9"/>
    <dgm:cxn modelId="{CB42C98A-4638-4865-843F-FE855CF0C79F}" type="presParOf" srcId="{CD67204C-3939-4606-99DC-C0EECE7D3F61}" destId="{44DA040E-0A8B-4921-89C6-6FFDD25BE67A}" srcOrd="2" destOrd="0" presId="urn:microsoft.com/office/officeart/2005/8/layout/hList9"/>
    <dgm:cxn modelId="{E0DECACB-7F14-4714-99D0-1F44795D4F03}" type="presParOf" srcId="{CD67204C-3939-4606-99DC-C0EECE7D3F61}" destId="{BDB53875-8FB2-475A-8CAC-E7B71AE1A13E}" srcOrd="3" destOrd="0" presId="urn:microsoft.com/office/officeart/2005/8/layout/hList9"/>
    <dgm:cxn modelId="{FD448F50-08C3-4E21-B6FD-5F66AC280E0B}" type="presParOf" srcId="{CD67204C-3939-4606-99DC-C0EECE7D3F61}" destId="{17ADE35C-22FB-444F-9DE5-BBBDF4F854C0}" srcOrd="4" destOrd="0" presId="urn:microsoft.com/office/officeart/2005/8/layout/hList9"/>
    <dgm:cxn modelId="{C11F7373-08F9-4A2D-8D3D-E25FD8C23412}" type="presParOf" srcId="{CD67204C-3939-4606-99DC-C0EECE7D3F61}" destId="{5701A1FA-74CB-4C5C-8BE0-F315AFD49849}" srcOrd="5" destOrd="0" presId="urn:microsoft.com/office/officeart/2005/8/layout/hList9"/>
    <dgm:cxn modelId="{5CC53CCB-951D-4F69-A48A-C8BD04584B60}" type="presParOf" srcId="{CD67204C-3939-4606-99DC-C0EECE7D3F61}" destId="{A2C0B3FE-E552-4E2F-A2F6-9127C25CE745}" srcOrd="6" destOrd="0" presId="urn:microsoft.com/office/officeart/2005/8/layout/hList9"/>
    <dgm:cxn modelId="{7722A104-58B2-4FEA-BE61-72E02665F081}" type="presParOf" srcId="{A2C0B3FE-E552-4E2F-A2F6-9127C25CE745}" destId="{2D550AFC-AFF6-494B-8A57-07AD67CC9DBD}" srcOrd="0" destOrd="0" presId="urn:microsoft.com/office/officeart/2005/8/layout/hList9"/>
    <dgm:cxn modelId="{C6FFDB85-0FBD-46AE-ADFB-86F8E37EFD23}" type="presParOf" srcId="{A2C0B3FE-E552-4E2F-A2F6-9127C25CE745}" destId="{71050B86-3919-448D-B03A-F9EB3FD3A4CD}" srcOrd="1" destOrd="0" presId="urn:microsoft.com/office/officeart/2005/8/layout/hList9"/>
    <dgm:cxn modelId="{5289AA5E-C1A7-4051-8566-21ABE70BA74F}" type="presParOf" srcId="{71050B86-3919-448D-B03A-F9EB3FD3A4CD}" destId="{2918AAA6-BC4E-4606-83C8-D4EDA0972F30}" srcOrd="0" destOrd="0" presId="urn:microsoft.com/office/officeart/2005/8/layout/hList9"/>
    <dgm:cxn modelId="{4ADF96B4-5C8F-4E8B-8D7B-F16460D49011}" type="presParOf" srcId="{71050B86-3919-448D-B03A-F9EB3FD3A4CD}" destId="{40CB79D8-8491-4D18-B385-0720F0A76947}" srcOrd="1" destOrd="0" presId="urn:microsoft.com/office/officeart/2005/8/layout/hList9"/>
    <dgm:cxn modelId="{B858161A-803D-4512-9046-64F1B6F4142C}" type="presParOf" srcId="{A2C0B3FE-E552-4E2F-A2F6-9127C25CE745}" destId="{F1B32778-1C7D-43C7-99C8-27F98EE9B4EC}" srcOrd="2" destOrd="0" presId="urn:microsoft.com/office/officeart/2005/8/layout/hList9"/>
    <dgm:cxn modelId="{063EA289-2619-4652-81F5-C398441FEA31}" type="presParOf" srcId="{F1B32778-1C7D-43C7-99C8-27F98EE9B4EC}" destId="{6A91FE27-DE8C-4E9B-911E-93831482E1DB}" srcOrd="0" destOrd="0" presId="urn:microsoft.com/office/officeart/2005/8/layout/hList9"/>
    <dgm:cxn modelId="{F46ABBDC-18D0-476D-BD74-933672359730}" type="presParOf" srcId="{F1B32778-1C7D-43C7-99C8-27F98EE9B4EC}" destId="{23F97599-97C0-4C03-8415-0C6DB2B3B0B0}" srcOrd="1" destOrd="0" presId="urn:microsoft.com/office/officeart/2005/8/layout/hList9"/>
    <dgm:cxn modelId="{3FBFC258-96B3-43E8-922B-ECFF265A0ED6}" type="presParOf" srcId="{CD67204C-3939-4606-99DC-C0EECE7D3F61}" destId="{69A0B127-C57D-4773-B856-4CC7D2582B8A}" srcOrd="7" destOrd="0" presId="urn:microsoft.com/office/officeart/2005/8/layout/hList9"/>
    <dgm:cxn modelId="{43D921BE-0C9E-4E7E-B67A-620E4C632E78}" type="presParOf" srcId="{CD67204C-3939-4606-99DC-C0EECE7D3F61}" destId="{26A79730-E16D-4D9B-AE2F-2A5B63456F4B}" srcOrd="8" destOrd="0" presId="urn:microsoft.com/office/officeart/2005/8/layout/hList9"/>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466D21-C850-46A9-9434-8BB0B02EEDDD}"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zh-CN" altLang="en-US"/>
        </a:p>
      </dgm:t>
    </dgm:pt>
    <dgm:pt modelId="{394E7516-0A71-46A1-9AEA-E3EE4C85D57E}">
      <dgm:prSet phldrT="[文本]" custT="1"/>
      <dgm:spPr>
        <a:solidFill>
          <a:srgbClr val="32B000"/>
        </a:solidFill>
      </dgm:spPr>
      <dgm:t>
        <a:bodyPr/>
        <a:lstStyle/>
        <a:p>
          <a:r>
            <a:rPr lang="zh-CN" altLang="en-US" sz="1800" b="1" dirty="0" smtClean="0">
              <a:latin typeface="黑体" pitchFamily="49" charset="-122"/>
              <a:ea typeface="黑体" pitchFamily="49" charset="-122"/>
            </a:rPr>
            <a:t>普通实施许可</a:t>
          </a:r>
          <a:endParaRPr lang="zh-CN" altLang="en-US" sz="1800" b="1" dirty="0">
            <a:latin typeface="黑体" pitchFamily="49" charset="-122"/>
            <a:ea typeface="黑体" pitchFamily="49" charset="-122"/>
          </a:endParaRPr>
        </a:p>
      </dgm:t>
    </dgm:pt>
    <dgm:pt modelId="{838EEBD4-67F8-40B2-A02F-2B3CCDF32BE3}" type="parTrans" cxnId="{4A04FFE1-1C60-4E28-891C-BA5393AA9AEB}">
      <dgm:prSet/>
      <dgm:spPr/>
      <dgm:t>
        <a:bodyPr/>
        <a:lstStyle/>
        <a:p>
          <a:endParaRPr lang="zh-CN" altLang="en-US"/>
        </a:p>
      </dgm:t>
    </dgm:pt>
    <dgm:pt modelId="{ABA99219-F000-4840-A6D4-E4B9A6D88063}" type="sibTrans" cxnId="{4A04FFE1-1C60-4E28-891C-BA5393AA9AEB}">
      <dgm:prSet/>
      <dgm:spPr/>
      <dgm:t>
        <a:bodyPr/>
        <a:lstStyle/>
        <a:p>
          <a:endParaRPr lang="zh-CN" altLang="en-US"/>
        </a:p>
      </dgm:t>
    </dgm:pt>
    <dgm:pt modelId="{2B214621-363A-4D46-AD13-CF57823E0E20}">
      <dgm:prSet phldrT="[文本]" custT="1"/>
      <dgm:spPr>
        <a:solidFill>
          <a:srgbClr val="32B000"/>
        </a:solidFill>
      </dgm:spPr>
      <dgm:t>
        <a:bodyPr/>
        <a:lstStyle/>
        <a:p>
          <a:r>
            <a:rPr lang="zh-CN" altLang="en-US" sz="1800" b="1" dirty="0" smtClean="0">
              <a:latin typeface="仿宋" pitchFamily="49" charset="-122"/>
              <a:ea typeface="仿宋" pitchFamily="49" charset="-122"/>
            </a:rPr>
            <a:t>自己可以使用</a:t>
          </a:r>
          <a:endParaRPr lang="zh-CN" altLang="en-US" sz="1800" b="1" dirty="0">
            <a:latin typeface="仿宋" pitchFamily="49" charset="-122"/>
            <a:ea typeface="仿宋" pitchFamily="49" charset="-122"/>
          </a:endParaRPr>
        </a:p>
      </dgm:t>
    </dgm:pt>
    <dgm:pt modelId="{6B3BF804-E308-46D1-917E-8571998BC7F1}" type="parTrans" cxnId="{3D12955F-4291-4272-B8EF-8CBEB17F86D8}">
      <dgm:prSet/>
      <dgm:spPr/>
      <dgm:t>
        <a:bodyPr/>
        <a:lstStyle/>
        <a:p>
          <a:endParaRPr lang="zh-CN" altLang="en-US"/>
        </a:p>
      </dgm:t>
    </dgm:pt>
    <dgm:pt modelId="{C14244AA-6910-4D6F-B9D9-9574AEAB44DA}" type="sibTrans" cxnId="{3D12955F-4291-4272-B8EF-8CBEB17F86D8}">
      <dgm:prSet/>
      <dgm:spPr/>
      <dgm:t>
        <a:bodyPr/>
        <a:lstStyle/>
        <a:p>
          <a:endParaRPr lang="zh-CN" altLang="en-US"/>
        </a:p>
      </dgm:t>
    </dgm:pt>
    <dgm:pt modelId="{6B420F56-75C7-43C3-B1D3-C5A53EE6AEDB}">
      <dgm:prSet phldrT="[文本]" custT="1"/>
      <dgm:spPr>
        <a:solidFill>
          <a:srgbClr val="32B000"/>
        </a:solidFill>
      </dgm:spPr>
      <dgm:t>
        <a:bodyPr/>
        <a:lstStyle/>
        <a:p>
          <a:r>
            <a:rPr lang="zh-CN" altLang="en-US" sz="1800" b="1" dirty="0" smtClean="0">
              <a:latin typeface="仿宋" pitchFamily="49" charset="-122"/>
              <a:ea typeface="仿宋" pitchFamily="49" charset="-122"/>
            </a:rPr>
            <a:t>许可给</a:t>
          </a:r>
          <a:r>
            <a:rPr lang="en-US" altLang="zh-CN" sz="1800" b="1" dirty="0" smtClean="0">
              <a:latin typeface="仿宋" pitchFamily="49" charset="-122"/>
              <a:ea typeface="仿宋" pitchFamily="49" charset="-122"/>
            </a:rPr>
            <a:t>N</a:t>
          </a:r>
          <a:r>
            <a:rPr lang="zh-CN" altLang="en-US" sz="1800" b="1" dirty="0" smtClean="0">
              <a:latin typeface="仿宋" pitchFamily="49" charset="-122"/>
              <a:ea typeface="仿宋" pitchFamily="49" charset="-122"/>
            </a:rPr>
            <a:t>家企业使用</a:t>
          </a:r>
          <a:endParaRPr lang="zh-CN" altLang="en-US" sz="1800" b="1" dirty="0">
            <a:latin typeface="仿宋" pitchFamily="49" charset="-122"/>
            <a:ea typeface="仿宋" pitchFamily="49" charset="-122"/>
          </a:endParaRPr>
        </a:p>
      </dgm:t>
    </dgm:pt>
    <dgm:pt modelId="{D517BA6D-C7F8-468D-9181-980987E15D5A}" type="parTrans" cxnId="{0A1BA9EE-3450-40F9-A49D-356A321E4FB1}">
      <dgm:prSet/>
      <dgm:spPr/>
      <dgm:t>
        <a:bodyPr/>
        <a:lstStyle/>
        <a:p>
          <a:endParaRPr lang="zh-CN" altLang="en-US"/>
        </a:p>
      </dgm:t>
    </dgm:pt>
    <dgm:pt modelId="{313FBA14-904C-4F24-9877-0CD49B53EA25}" type="sibTrans" cxnId="{0A1BA9EE-3450-40F9-A49D-356A321E4FB1}">
      <dgm:prSet/>
      <dgm:spPr/>
      <dgm:t>
        <a:bodyPr/>
        <a:lstStyle/>
        <a:p>
          <a:endParaRPr lang="zh-CN" altLang="en-US"/>
        </a:p>
      </dgm:t>
    </dgm:pt>
    <dgm:pt modelId="{2610180D-E3BF-4574-84B0-41F341F4FD6F}">
      <dgm:prSet phldrT="[文本]" custT="1"/>
      <dgm:spPr>
        <a:solidFill>
          <a:srgbClr val="92D050"/>
        </a:solidFill>
      </dgm:spPr>
      <dgm:t>
        <a:bodyPr/>
        <a:lstStyle/>
        <a:p>
          <a:r>
            <a:rPr lang="zh-CN" altLang="en-US" sz="1800" b="1" dirty="0" smtClean="0">
              <a:latin typeface="黑体" pitchFamily="49" charset="-122"/>
              <a:ea typeface="黑体" pitchFamily="49" charset="-122"/>
            </a:rPr>
            <a:t>排他性实施许可</a:t>
          </a:r>
          <a:endParaRPr lang="zh-CN" altLang="en-US" sz="1800" b="1" dirty="0">
            <a:latin typeface="黑体" pitchFamily="49" charset="-122"/>
            <a:ea typeface="黑体" pitchFamily="49" charset="-122"/>
          </a:endParaRPr>
        </a:p>
      </dgm:t>
    </dgm:pt>
    <dgm:pt modelId="{0741836D-C2A3-4BC1-B8C1-A0474598EBC8}" type="parTrans" cxnId="{0F7C1BAB-2563-4AF6-B5A3-FF3D14866050}">
      <dgm:prSet/>
      <dgm:spPr/>
      <dgm:t>
        <a:bodyPr/>
        <a:lstStyle/>
        <a:p>
          <a:endParaRPr lang="zh-CN" altLang="en-US"/>
        </a:p>
      </dgm:t>
    </dgm:pt>
    <dgm:pt modelId="{BE0AE83B-F3DD-4108-B288-B1654F784377}" type="sibTrans" cxnId="{0F7C1BAB-2563-4AF6-B5A3-FF3D14866050}">
      <dgm:prSet/>
      <dgm:spPr/>
      <dgm:t>
        <a:bodyPr/>
        <a:lstStyle/>
        <a:p>
          <a:endParaRPr lang="zh-CN" altLang="en-US"/>
        </a:p>
      </dgm:t>
    </dgm:pt>
    <dgm:pt modelId="{FB19E576-E849-4153-9C4A-37E114A28AAD}">
      <dgm:prSet phldrT="[文本]" custT="1"/>
      <dgm:spPr>
        <a:solidFill>
          <a:srgbClr val="92D050"/>
        </a:solidFill>
      </dgm:spPr>
      <dgm:t>
        <a:bodyPr/>
        <a:lstStyle/>
        <a:p>
          <a:r>
            <a:rPr lang="zh-CN" altLang="en-US" sz="1800" b="1" dirty="0" smtClean="0">
              <a:latin typeface="仿宋" pitchFamily="49" charset="-122"/>
              <a:ea typeface="仿宋" pitchFamily="49" charset="-122"/>
            </a:rPr>
            <a:t>自己可以使用</a:t>
          </a:r>
          <a:endParaRPr lang="zh-CN" altLang="en-US" sz="1800" b="1" dirty="0">
            <a:latin typeface="仿宋" pitchFamily="49" charset="-122"/>
            <a:ea typeface="仿宋" pitchFamily="49" charset="-122"/>
          </a:endParaRPr>
        </a:p>
      </dgm:t>
    </dgm:pt>
    <dgm:pt modelId="{1A7E27E9-1214-45B0-89BD-7281AEB762A5}" type="parTrans" cxnId="{179A0E12-DEBF-4733-BB3F-257D2B46F16E}">
      <dgm:prSet/>
      <dgm:spPr/>
      <dgm:t>
        <a:bodyPr/>
        <a:lstStyle/>
        <a:p>
          <a:endParaRPr lang="zh-CN" altLang="en-US"/>
        </a:p>
      </dgm:t>
    </dgm:pt>
    <dgm:pt modelId="{5B78156D-29FD-4007-9DCC-5C58AF63C423}" type="sibTrans" cxnId="{179A0E12-DEBF-4733-BB3F-257D2B46F16E}">
      <dgm:prSet/>
      <dgm:spPr/>
      <dgm:t>
        <a:bodyPr/>
        <a:lstStyle/>
        <a:p>
          <a:endParaRPr lang="zh-CN" altLang="en-US"/>
        </a:p>
      </dgm:t>
    </dgm:pt>
    <dgm:pt modelId="{AB383B54-F398-411E-8835-76B4EA93A929}">
      <dgm:prSet phldrT="[文本]" custT="1"/>
      <dgm:spPr>
        <a:solidFill>
          <a:srgbClr val="92D050"/>
        </a:solidFill>
      </dgm:spPr>
      <dgm:t>
        <a:bodyPr/>
        <a:lstStyle/>
        <a:p>
          <a:r>
            <a:rPr lang="zh-CN" altLang="en-US" sz="1800" b="1" dirty="0" smtClean="0">
              <a:latin typeface="仿宋" pitchFamily="49" charset="-122"/>
              <a:ea typeface="仿宋" pitchFamily="49" charset="-122"/>
            </a:rPr>
            <a:t>许可一家企业后禁止许可第三人</a:t>
          </a:r>
          <a:endParaRPr lang="zh-CN" altLang="en-US" sz="1800" b="1" dirty="0">
            <a:latin typeface="仿宋" pitchFamily="49" charset="-122"/>
            <a:ea typeface="仿宋" pitchFamily="49" charset="-122"/>
          </a:endParaRPr>
        </a:p>
      </dgm:t>
    </dgm:pt>
    <dgm:pt modelId="{40B7A306-EDD3-4FF0-B7FF-7C111EEEE41C}" type="parTrans" cxnId="{85C3C4FA-951F-4B68-95F1-B80C19D7C1CF}">
      <dgm:prSet/>
      <dgm:spPr/>
      <dgm:t>
        <a:bodyPr/>
        <a:lstStyle/>
        <a:p>
          <a:endParaRPr lang="zh-CN" altLang="en-US"/>
        </a:p>
      </dgm:t>
    </dgm:pt>
    <dgm:pt modelId="{3372BCFE-4476-4A41-8471-52D921B395DC}" type="sibTrans" cxnId="{85C3C4FA-951F-4B68-95F1-B80C19D7C1CF}">
      <dgm:prSet/>
      <dgm:spPr/>
      <dgm:t>
        <a:bodyPr/>
        <a:lstStyle/>
        <a:p>
          <a:endParaRPr lang="zh-CN" altLang="en-US"/>
        </a:p>
      </dgm:t>
    </dgm:pt>
    <dgm:pt modelId="{8494D80C-2C33-47BD-A1CC-FA524B69E6F0}">
      <dgm:prSet phldrT="[文本]" custT="1"/>
      <dgm:spPr>
        <a:solidFill>
          <a:srgbClr val="32B000"/>
        </a:solidFill>
      </dgm:spPr>
      <dgm:t>
        <a:bodyPr/>
        <a:lstStyle/>
        <a:p>
          <a:r>
            <a:rPr lang="zh-CN" altLang="en-US" sz="1800" b="1" dirty="0" smtClean="0">
              <a:latin typeface="黑体" pitchFamily="49" charset="-122"/>
              <a:ea typeface="黑体" pitchFamily="49" charset="-122"/>
            </a:rPr>
            <a:t>独占性实施许可</a:t>
          </a:r>
          <a:endParaRPr lang="zh-CN" altLang="en-US" sz="1800" b="1" dirty="0">
            <a:latin typeface="黑体" pitchFamily="49" charset="-122"/>
            <a:ea typeface="黑体" pitchFamily="49" charset="-122"/>
          </a:endParaRPr>
        </a:p>
      </dgm:t>
    </dgm:pt>
    <dgm:pt modelId="{ED2AFA36-AF64-431D-9BAF-6F95273A6678}" type="parTrans" cxnId="{EFBC393E-7C86-4B04-B005-EF763AAA6D4F}">
      <dgm:prSet/>
      <dgm:spPr/>
      <dgm:t>
        <a:bodyPr/>
        <a:lstStyle/>
        <a:p>
          <a:endParaRPr lang="zh-CN" altLang="en-US"/>
        </a:p>
      </dgm:t>
    </dgm:pt>
    <dgm:pt modelId="{2F832F34-2FA2-4EAA-A2C2-7AFC7B6A29F5}" type="sibTrans" cxnId="{EFBC393E-7C86-4B04-B005-EF763AAA6D4F}">
      <dgm:prSet/>
      <dgm:spPr/>
      <dgm:t>
        <a:bodyPr/>
        <a:lstStyle/>
        <a:p>
          <a:endParaRPr lang="zh-CN" altLang="en-US"/>
        </a:p>
      </dgm:t>
    </dgm:pt>
    <dgm:pt modelId="{083CBA1D-8D14-4A04-856C-C5B90A9B52A9}">
      <dgm:prSet phldrT="[文本]" custT="1"/>
      <dgm:spPr>
        <a:solidFill>
          <a:srgbClr val="32B000"/>
        </a:solidFill>
      </dgm:spPr>
      <dgm:t>
        <a:bodyPr/>
        <a:lstStyle/>
        <a:p>
          <a:r>
            <a:rPr lang="zh-CN" altLang="en-US" sz="1800" b="1" dirty="0" smtClean="0">
              <a:latin typeface="仿宋" pitchFamily="49" charset="-122"/>
              <a:ea typeface="仿宋" pitchFamily="49" charset="-122"/>
            </a:rPr>
            <a:t>自己不能使用</a:t>
          </a:r>
          <a:endParaRPr lang="zh-CN" altLang="en-US" sz="1800" b="1" dirty="0">
            <a:latin typeface="仿宋" pitchFamily="49" charset="-122"/>
            <a:ea typeface="仿宋" pitchFamily="49" charset="-122"/>
          </a:endParaRPr>
        </a:p>
      </dgm:t>
    </dgm:pt>
    <dgm:pt modelId="{A19A63FD-B6C3-4335-8876-324EDD63FDFD}" type="parTrans" cxnId="{89787580-AEA0-42E8-A6D8-04B17C85E2F9}">
      <dgm:prSet/>
      <dgm:spPr/>
      <dgm:t>
        <a:bodyPr/>
        <a:lstStyle/>
        <a:p>
          <a:endParaRPr lang="zh-CN" altLang="en-US"/>
        </a:p>
      </dgm:t>
    </dgm:pt>
    <dgm:pt modelId="{41266E9A-A31D-42BE-A6A3-7C4CC089F61B}" type="sibTrans" cxnId="{89787580-AEA0-42E8-A6D8-04B17C85E2F9}">
      <dgm:prSet/>
      <dgm:spPr/>
      <dgm:t>
        <a:bodyPr/>
        <a:lstStyle/>
        <a:p>
          <a:endParaRPr lang="zh-CN" altLang="en-US"/>
        </a:p>
      </dgm:t>
    </dgm:pt>
    <dgm:pt modelId="{B8676ED5-F41D-4060-AFC2-6AA11FBA8D7E}">
      <dgm:prSet phldrT="[文本]" custT="1"/>
      <dgm:spPr>
        <a:solidFill>
          <a:srgbClr val="32B000"/>
        </a:solidFill>
      </dgm:spPr>
      <dgm:t>
        <a:bodyPr/>
        <a:lstStyle/>
        <a:p>
          <a:r>
            <a:rPr lang="zh-CN" altLang="en-US" sz="1800" b="1" dirty="0" smtClean="0">
              <a:latin typeface="仿宋" pitchFamily="49" charset="-122"/>
              <a:ea typeface="仿宋" pitchFamily="49" charset="-122"/>
            </a:rPr>
            <a:t>许可一家企业后禁止许可第三人</a:t>
          </a:r>
          <a:endParaRPr lang="zh-CN" altLang="en-US" sz="1800" dirty="0"/>
        </a:p>
      </dgm:t>
    </dgm:pt>
    <dgm:pt modelId="{4BD70323-C5B3-4989-B092-B7DC16A7CA11}" type="parTrans" cxnId="{84B16E3C-EB44-4D7E-A45E-C5596321FDC5}">
      <dgm:prSet/>
      <dgm:spPr/>
      <dgm:t>
        <a:bodyPr/>
        <a:lstStyle/>
        <a:p>
          <a:endParaRPr lang="zh-CN" altLang="en-US"/>
        </a:p>
      </dgm:t>
    </dgm:pt>
    <dgm:pt modelId="{4A43D3EA-629A-4AF6-BD0E-C6C0607B7D58}" type="sibTrans" cxnId="{84B16E3C-EB44-4D7E-A45E-C5596321FDC5}">
      <dgm:prSet/>
      <dgm:spPr/>
      <dgm:t>
        <a:bodyPr/>
        <a:lstStyle/>
        <a:p>
          <a:endParaRPr lang="zh-CN" altLang="en-US"/>
        </a:p>
      </dgm:t>
    </dgm:pt>
    <dgm:pt modelId="{DCCA48BB-7AA1-4423-BE71-FEDC1525F45C}" type="pres">
      <dgm:prSet presAssocID="{14466D21-C850-46A9-9434-8BB0B02EEDDD}" presName="Name0" presStyleCnt="0">
        <dgm:presLayoutVars>
          <dgm:dir/>
          <dgm:resizeHandles val="exact"/>
        </dgm:presLayoutVars>
      </dgm:prSet>
      <dgm:spPr/>
      <dgm:t>
        <a:bodyPr/>
        <a:lstStyle/>
        <a:p>
          <a:endParaRPr lang="zh-CN" altLang="en-US"/>
        </a:p>
      </dgm:t>
    </dgm:pt>
    <dgm:pt modelId="{23A8549D-FE76-4637-8D0E-EAB4335F659F}" type="pres">
      <dgm:prSet presAssocID="{394E7516-0A71-46A1-9AEA-E3EE4C85D57E}" presName="node" presStyleLbl="node1" presStyleIdx="0" presStyleCnt="3">
        <dgm:presLayoutVars>
          <dgm:bulletEnabled val="1"/>
        </dgm:presLayoutVars>
      </dgm:prSet>
      <dgm:spPr/>
      <dgm:t>
        <a:bodyPr/>
        <a:lstStyle/>
        <a:p>
          <a:endParaRPr lang="zh-CN" altLang="en-US"/>
        </a:p>
      </dgm:t>
    </dgm:pt>
    <dgm:pt modelId="{BBDBB37D-0BD9-483F-8F1E-CDA33572F909}" type="pres">
      <dgm:prSet presAssocID="{ABA99219-F000-4840-A6D4-E4B9A6D88063}" presName="sibTrans" presStyleCnt="0"/>
      <dgm:spPr/>
    </dgm:pt>
    <dgm:pt modelId="{5C62BE8E-327A-4176-9D5C-794223A09DCC}" type="pres">
      <dgm:prSet presAssocID="{2610180D-E3BF-4574-84B0-41F341F4FD6F}" presName="node" presStyleLbl="node1" presStyleIdx="1" presStyleCnt="3">
        <dgm:presLayoutVars>
          <dgm:bulletEnabled val="1"/>
        </dgm:presLayoutVars>
      </dgm:prSet>
      <dgm:spPr/>
      <dgm:t>
        <a:bodyPr/>
        <a:lstStyle/>
        <a:p>
          <a:endParaRPr lang="zh-CN" altLang="en-US"/>
        </a:p>
      </dgm:t>
    </dgm:pt>
    <dgm:pt modelId="{1CD03D82-7397-4C44-AA68-5EC00E8DD099}" type="pres">
      <dgm:prSet presAssocID="{BE0AE83B-F3DD-4108-B288-B1654F784377}" presName="sibTrans" presStyleCnt="0"/>
      <dgm:spPr/>
    </dgm:pt>
    <dgm:pt modelId="{D998E698-1DC8-4EB1-8346-645C1B4DAD7A}" type="pres">
      <dgm:prSet presAssocID="{8494D80C-2C33-47BD-A1CC-FA524B69E6F0}" presName="node" presStyleLbl="node1" presStyleIdx="2" presStyleCnt="3">
        <dgm:presLayoutVars>
          <dgm:bulletEnabled val="1"/>
        </dgm:presLayoutVars>
      </dgm:prSet>
      <dgm:spPr/>
      <dgm:t>
        <a:bodyPr/>
        <a:lstStyle/>
        <a:p>
          <a:endParaRPr lang="zh-CN" altLang="en-US"/>
        </a:p>
      </dgm:t>
    </dgm:pt>
  </dgm:ptLst>
  <dgm:cxnLst>
    <dgm:cxn modelId="{1033B890-20E8-4C6E-8C95-4179DA88FEBB}" type="presOf" srcId="{2B214621-363A-4D46-AD13-CF57823E0E20}" destId="{23A8549D-FE76-4637-8D0E-EAB4335F659F}" srcOrd="0" destOrd="1" presId="urn:microsoft.com/office/officeart/2005/8/layout/hList6"/>
    <dgm:cxn modelId="{DDB13CF2-0E33-4EBF-B872-4AD24578B141}" type="presOf" srcId="{FB19E576-E849-4153-9C4A-37E114A28AAD}" destId="{5C62BE8E-327A-4176-9D5C-794223A09DCC}" srcOrd="0" destOrd="1" presId="urn:microsoft.com/office/officeart/2005/8/layout/hList6"/>
    <dgm:cxn modelId="{0F7C1BAB-2563-4AF6-B5A3-FF3D14866050}" srcId="{14466D21-C850-46A9-9434-8BB0B02EEDDD}" destId="{2610180D-E3BF-4574-84B0-41F341F4FD6F}" srcOrd="1" destOrd="0" parTransId="{0741836D-C2A3-4BC1-B8C1-A0474598EBC8}" sibTransId="{BE0AE83B-F3DD-4108-B288-B1654F784377}"/>
    <dgm:cxn modelId="{9DA46B26-7B47-4789-AEC2-F03F3193F0FC}" type="presOf" srcId="{6B420F56-75C7-43C3-B1D3-C5A53EE6AEDB}" destId="{23A8549D-FE76-4637-8D0E-EAB4335F659F}" srcOrd="0" destOrd="2" presId="urn:microsoft.com/office/officeart/2005/8/layout/hList6"/>
    <dgm:cxn modelId="{84B16E3C-EB44-4D7E-A45E-C5596321FDC5}" srcId="{8494D80C-2C33-47BD-A1CC-FA524B69E6F0}" destId="{B8676ED5-F41D-4060-AFC2-6AA11FBA8D7E}" srcOrd="1" destOrd="0" parTransId="{4BD70323-C5B3-4989-B092-B7DC16A7CA11}" sibTransId="{4A43D3EA-629A-4AF6-BD0E-C6C0607B7D58}"/>
    <dgm:cxn modelId="{9EFF1549-FC04-4C46-88A4-1E7B33428DDE}" type="presOf" srcId="{AB383B54-F398-411E-8835-76B4EA93A929}" destId="{5C62BE8E-327A-4176-9D5C-794223A09DCC}" srcOrd="0" destOrd="2" presId="urn:microsoft.com/office/officeart/2005/8/layout/hList6"/>
    <dgm:cxn modelId="{3D12955F-4291-4272-B8EF-8CBEB17F86D8}" srcId="{394E7516-0A71-46A1-9AEA-E3EE4C85D57E}" destId="{2B214621-363A-4D46-AD13-CF57823E0E20}" srcOrd="0" destOrd="0" parTransId="{6B3BF804-E308-46D1-917E-8571998BC7F1}" sibTransId="{C14244AA-6910-4D6F-B9D9-9574AEAB44DA}"/>
    <dgm:cxn modelId="{675B6C6A-764E-47D6-AEBD-21DDAB6EA2DC}" type="presOf" srcId="{2610180D-E3BF-4574-84B0-41F341F4FD6F}" destId="{5C62BE8E-327A-4176-9D5C-794223A09DCC}" srcOrd="0" destOrd="0" presId="urn:microsoft.com/office/officeart/2005/8/layout/hList6"/>
    <dgm:cxn modelId="{EFBC393E-7C86-4B04-B005-EF763AAA6D4F}" srcId="{14466D21-C850-46A9-9434-8BB0B02EEDDD}" destId="{8494D80C-2C33-47BD-A1CC-FA524B69E6F0}" srcOrd="2" destOrd="0" parTransId="{ED2AFA36-AF64-431D-9BAF-6F95273A6678}" sibTransId="{2F832F34-2FA2-4EAA-A2C2-7AFC7B6A29F5}"/>
    <dgm:cxn modelId="{E7469C09-AD77-4FCE-900B-FD5B199062EC}" type="presOf" srcId="{B8676ED5-F41D-4060-AFC2-6AA11FBA8D7E}" destId="{D998E698-1DC8-4EB1-8346-645C1B4DAD7A}" srcOrd="0" destOrd="2" presId="urn:microsoft.com/office/officeart/2005/8/layout/hList6"/>
    <dgm:cxn modelId="{34F68BA1-AAE7-42E6-A0B3-239A4F58B14E}" type="presOf" srcId="{8494D80C-2C33-47BD-A1CC-FA524B69E6F0}" destId="{D998E698-1DC8-4EB1-8346-645C1B4DAD7A}" srcOrd="0" destOrd="0" presId="urn:microsoft.com/office/officeart/2005/8/layout/hList6"/>
    <dgm:cxn modelId="{4A04FFE1-1C60-4E28-891C-BA5393AA9AEB}" srcId="{14466D21-C850-46A9-9434-8BB0B02EEDDD}" destId="{394E7516-0A71-46A1-9AEA-E3EE4C85D57E}" srcOrd="0" destOrd="0" parTransId="{838EEBD4-67F8-40B2-A02F-2B3CCDF32BE3}" sibTransId="{ABA99219-F000-4840-A6D4-E4B9A6D88063}"/>
    <dgm:cxn modelId="{387855B2-9F4E-4699-9A23-6120EA493F2B}" type="presOf" srcId="{394E7516-0A71-46A1-9AEA-E3EE4C85D57E}" destId="{23A8549D-FE76-4637-8D0E-EAB4335F659F}" srcOrd="0" destOrd="0" presId="urn:microsoft.com/office/officeart/2005/8/layout/hList6"/>
    <dgm:cxn modelId="{89787580-AEA0-42E8-A6D8-04B17C85E2F9}" srcId="{8494D80C-2C33-47BD-A1CC-FA524B69E6F0}" destId="{083CBA1D-8D14-4A04-856C-C5B90A9B52A9}" srcOrd="0" destOrd="0" parTransId="{A19A63FD-B6C3-4335-8876-324EDD63FDFD}" sibTransId="{41266E9A-A31D-42BE-A6A3-7C4CC089F61B}"/>
    <dgm:cxn modelId="{0A1BA9EE-3450-40F9-A49D-356A321E4FB1}" srcId="{394E7516-0A71-46A1-9AEA-E3EE4C85D57E}" destId="{6B420F56-75C7-43C3-B1D3-C5A53EE6AEDB}" srcOrd="1" destOrd="0" parTransId="{D517BA6D-C7F8-468D-9181-980987E15D5A}" sibTransId="{313FBA14-904C-4F24-9877-0CD49B53EA25}"/>
    <dgm:cxn modelId="{87010677-2E6B-4377-9211-77032B5BDC1D}" type="presOf" srcId="{14466D21-C850-46A9-9434-8BB0B02EEDDD}" destId="{DCCA48BB-7AA1-4423-BE71-FEDC1525F45C}" srcOrd="0" destOrd="0" presId="urn:microsoft.com/office/officeart/2005/8/layout/hList6"/>
    <dgm:cxn modelId="{85C3C4FA-951F-4B68-95F1-B80C19D7C1CF}" srcId="{2610180D-E3BF-4574-84B0-41F341F4FD6F}" destId="{AB383B54-F398-411E-8835-76B4EA93A929}" srcOrd="1" destOrd="0" parTransId="{40B7A306-EDD3-4FF0-B7FF-7C111EEEE41C}" sibTransId="{3372BCFE-4476-4A41-8471-52D921B395DC}"/>
    <dgm:cxn modelId="{179A0E12-DEBF-4733-BB3F-257D2B46F16E}" srcId="{2610180D-E3BF-4574-84B0-41F341F4FD6F}" destId="{FB19E576-E849-4153-9C4A-37E114A28AAD}" srcOrd="0" destOrd="0" parTransId="{1A7E27E9-1214-45B0-89BD-7281AEB762A5}" sibTransId="{5B78156D-29FD-4007-9DCC-5C58AF63C423}"/>
    <dgm:cxn modelId="{8A724E76-5ED8-4349-8966-D417DC1D9146}" type="presOf" srcId="{083CBA1D-8D14-4A04-856C-C5B90A9B52A9}" destId="{D998E698-1DC8-4EB1-8346-645C1B4DAD7A}" srcOrd="0" destOrd="1" presId="urn:microsoft.com/office/officeart/2005/8/layout/hList6"/>
    <dgm:cxn modelId="{0F552A97-32A6-47E6-BCFE-FE87B3703F0E}" type="presParOf" srcId="{DCCA48BB-7AA1-4423-BE71-FEDC1525F45C}" destId="{23A8549D-FE76-4637-8D0E-EAB4335F659F}" srcOrd="0" destOrd="0" presId="urn:microsoft.com/office/officeart/2005/8/layout/hList6"/>
    <dgm:cxn modelId="{41948820-1A84-42A9-B759-6E6B3694A4E2}" type="presParOf" srcId="{DCCA48BB-7AA1-4423-BE71-FEDC1525F45C}" destId="{BBDBB37D-0BD9-483F-8F1E-CDA33572F909}" srcOrd="1" destOrd="0" presId="urn:microsoft.com/office/officeart/2005/8/layout/hList6"/>
    <dgm:cxn modelId="{6FF82A65-D47B-48EC-92CB-D2A24D31FF9F}" type="presParOf" srcId="{DCCA48BB-7AA1-4423-BE71-FEDC1525F45C}" destId="{5C62BE8E-327A-4176-9D5C-794223A09DCC}" srcOrd="2" destOrd="0" presId="urn:microsoft.com/office/officeart/2005/8/layout/hList6"/>
    <dgm:cxn modelId="{2763D350-ABB5-462A-B944-76CF6C389401}" type="presParOf" srcId="{DCCA48BB-7AA1-4423-BE71-FEDC1525F45C}" destId="{1CD03D82-7397-4C44-AA68-5EC00E8DD099}" srcOrd="3" destOrd="0" presId="urn:microsoft.com/office/officeart/2005/8/layout/hList6"/>
    <dgm:cxn modelId="{926DFD34-4959-4C47-A47C-4246C3FFA710}" type="presParOf" srcId="{DCCA48BB-7AA1-4423-BE71-FEDC1525F45C}" destId="{D998E698-1DC8-4EB1-8346-645C1B4DAD7A}" srcOrd="4" destOrd="0" presId="urn:microsoft.com/office/officeart/2005/8/layout/h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AA1237C-1A38-44D2-AFCB-A2FF32E08EFE}"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zh-CN" altLang="en-US"/>
        </a:p>
      </dgm:t>
    </dgm:pt>
    <dgm:pt modelId="{7EE99F67-8288-4F6A-BB1C-FC2B93508217}">
      <dgm:prSet phldrT="[文本]" custT="1"/>
      <dgm:spPr>
        <a:solidFill>
          <a:srgbClr val="32B000"/>
        </a:solidFill>
      </dgm:spPr>
      <dgm:t>
        <a:bodyPr/>
        <a:lstStyle/>
        <a:p>
          <a:r>
            <a:rPr lang="zh-CN" altLang="en-US" sz="1800" b="1" dirty="0" smtClean="0"/>
            <a:t>产权单位</a:t>
          </a:r>
          <a:endParaRPr lang="en-US" altLang="zh-CN" sz="1800" b="1" dirty="0" smtClean="0"/>
        </a:p>
        <a:p>
          <a:r>
            <a:rPr lang="zh-CN" altLang="en-US" sz="1800" b="1" dirty="0" smtClean="0"/>
            <a:t>（负责组织实施）</a:t>
          </a:r>
          <a:endParaRPr lang="zh-CN" altLang="en-US" sz="1800" b="1" dirty="0"/>
        </a:p>
      </dgm:t>
    </dgm:pt>
    <dgm:pt modelId="{FEAF0ADA-EB9E-4859-99E2-0D1CD7BE97FA}" type="parTrans" cxnId="{6C8327CE-E7B3-41EE-9AD3-A916092A63C1}">
      <dgm:prSet/>
      <dgm:spPr/>
      <dgm:t>
        <a:bodyPr/>
        <a:lstStyle/>
        <a:p>
          <a:endParaRPr lang="zh-CN" altLang="en-US"/>
        </a:p>
      </dgm:t>
    </dgm:pt>
    <dgm:pt modelId="{5E80FCEB-AD84-4EF0-AAF2-3910E543131F}" type="sibTrans" cxnId="{6C8327CE-E7B3-41EE-9AD3-A916092A63C1}">
      <dgm:prSet/>
      <dgm:spPr/>
      <dgm:t>
        <a:bodyPr/>
        <a:lstStyle/>
        <a:p>
          <a:endParaRPr lang="zh-CN" altLang="en-US"/>
        </a:p>
      </dgm:t>
    </dgm:pt>
    <dgm:pt modelId="{006CA1B6-0EC5-426B-B5C8-FDA5721712FD}">
      <dgm:prSet phldrT="[文本]" custT="1"/>
      <dgm:spPr>
        <a:ln>
          <a:solidFill>
            <a:srgbClr val="32B000"/>
          </a:solidFill>
        </a:ln>
      </dgm:spPr>
      <dgm:t>
        <a:bodyPr/>
        <a:lstStyle/>
        <a:p>
          <a:r>
            <a:rPr lang="zh-CN" altLang="en-US" sz="1600" dirty="0" smtClean="0"/>
            <a:t>＊制定所管理办法</a:t>
          </a:r>
          <a:endParaRPr lang="en-US" altLang="zh-CN" sz="1600" dirty="0" smtClean="0"/>
        </a:p>
        <a:p>
          <a:r>
            <a:rPr lang="zh-CN" altLang="en-US" sz="1600" dirty="0" smtClean="0"/>
            <a:t>＊按程序开展转化</a:t>
          </a:r>
          <a:endParaRPr lang="zh-CN" altLang="en-US" sz="1600" dirty="0"/>
        </a:p>
      </dgm:t>
    </dgm:pt>
    <dgm:pt modelId="{000B24B0-CD89-4E59-B241-3DD210A762B3}" type="parTrans" cxnId="{798D2BD5-CCE0-4A6E-A71B-AB7C673720F1}">
      <dgm:prSet/>
      <dgm:spPr>
        <a:ln>
          <a:solidFill>
            <a:srgbClr val="32B000"/>
          </a:solidFill>
        </a:ln>
      </dgm:spPr>
      <dgm:t>
        <a:bodyPr/>
        <a:lstStyle/>
        <a:p>
          <a:endParaRPr lang="zh-CN" altLang="en-US"/>
        </a:p>
      </dgm:t>
    </dgm:pt>
    <dgm:pt modelId="{A5163C26-1B96-4BA6-B340-DC69DDCC1927}" type="sibTrans" cxnId="{798D2BD5-CCE0-4A6E-A71B-AB7C673720F1}">
      <dgm:prSet/>
      <dgm:spPr/>
      <dgm:t>
        <a:bodyPr/>
        <a:lstStyle/>
        <a:p>
          <a:endParaRPr lang="zh-CN" altLang="en-US"/>
        </a:p>
      </dgm:t>
    </dgm:pt>
    <dgm:pt modelId="{D8AD9618-E3D1-4B73-8223-15347F7D9A0F}">
      <dgm:prSet phldrT="[文本]" custT="1"/>
      <dgm:spPr>
        <a:ln>
          <a:solidFill>
            <a:srgbClr val="32B000"/>
          </a:solidFill>
        </a:ln>
      </dgm:spPr>
      <dgm:t>
        <a:bodyPr/>
        <a:lstStyle/>
        <a:p>
          <a:r>
            <a:rPr lang="zh-CN" altLang="en-US" sz="1600" dirty="0" smtClean="0"/>
            <a:t>＊收益分配</a:t>
          </a:r>
          <a:endParaRPr lang="en-US" altLang="zh-CN" sz="1600" dirty="0" smtClean="0"/>
        </a:p>
        <a:p>
          <a:r>
            <a:rPr lang="zh-CN" altLang="en-US" sz="1600" dirty="0" smtClean="0"/>
            <a:t>＊材料备案</a:t>
          </a:r>
          <a:endParaRPr lang="en-US" altLang="zh-CN" sz="1600" dirty="0" smtClean="0"/>
        </a:p>
        <a:p>
          <a:r>
            <a:rPr lang="zh-CN" altLang="en-US" sz="1600" dirty="0" smtClean="0"/>
            <a:t>＊其他工作</a:t>
          </a:r>
          <a:endParaRPr lang="zh-CN" altLang="en-US" sz="1600" dirty="0"/>
        </a:p>
      </dgm:t>
    </dgm:pt>
    <dgm:pt modelId="{A182C2E5-37D7-418D-BC8B-F992FD5C4DDC}" type="parTrans" cxnId="{D7B4AA44-C75F-44F5-8F74-D8BF9C268F13}">
      <dgm:prSet/>
      <dgm:spPr>
        <a:ln>
          <a:solidFill>
            <a:srgbClr val="32B000"/>
          </a:solidFill>
        </a:ln>
      </dgm:spPr>
      <dgm:t>
        <a:bodyPr/>
        <a:lstStyle/>
        <a:p>
          <a:endParaRPr lang="zh-CN" altLang="en-US"/>
        </a:p>
      </dgm:t>
    </dgm:pt>
    <dgm:pt modelId="{5F5E9262-9AB8-4F11-B58C-F3ECCED845E3}" type="sibTrans" cxnId="{D7B4AA44-C75F-44F5-8F74-D8BF9C268F13}">
      <dgm:prSet/>
      <dgm:spPr/>
      <dgm:t>
        <a:bodyPr/>
        <a:lstStyle/>
        <a:p>
          <a:endParaRPr lang="zh-CN" altLang="en-US"/>
        </a:p>
      </dgm:t>
    </dgm:pt>
    <dgm:pt modelId="{D0FEF135-00FD-4DD5-9BC6-7A453FEBAE1C}">
      <dgm:prSet phldrT="[文本]" custT="1"/>
      <dgm:spPr>
        <a:solidFill>
          <a:srgbClr val="92D050"/>
        </a:solidFill>
      </dgm:spPr>
      <dgm:t>
        <a:bodyPr/>
        <a:lstStyle/>
        <a:p>
          <a:r>
            <a:rPr lang="zh-CN" altLang="en-US" sz="1800" b="1" dirty="0" smtClean="0"/>
            <a:t>成果转化处</a:t>
          </a:r>
          <a:endParaRPr lang="en-US" altLang="zh-CN" sz="1800" b="1" dirty="0" smtClean="0"/>
        </a:p>
        <a:p>
          <a:r>
            <a:rPr lang="zh-CN" altLang="en-US" sz="1800" b="1" dirty="0" smtClean="0"/>
            <a:t>（负责管理监督）</a:t>
          </a:r>
          <a:endParaRPr lang="zh-CN" altLang="en-US" sz="1800" dirty="0"/>
        </a:p>
      </dgm:t>
    </dgm:pt>
    <dgm:pt modelId="{B2E5AF72-1C35-4824-85B8-055A90DEF8BC}" type="parTrans" cxnId="{3C50D713-4AF7-4FD0-B190-DE50A4563B28}">
      <dgm:prSet/>
      <dgm:spPr/>
      <dgm:t>
        <a:bodyPr/>
        <a:lstStyle/>
        <a:p>
          <a:endParaRPr lang="zh-CN" altLang="en-US"/>
        </a:p>
      </dgm:t>
    </dgm:pt>
    <dgm:pt modelId="{469AB11C-C86B-4ABB-820A-50FE3D7239DF}" type="sibTrans" cxnId="{3C50D713-4AF7-4FD0-B190-DE50A4563B28}">
      <dgm:prSet/>
      <dgm:spPr/>
      <dgm:t>
        <a:bodyPr/>
        <a:lstStyle/>
        <a:p>
          <a:endParaRPr lang="zh-CN" altLang="en-US"/>
        </a:p>
      </dgm:t>
    </dgm:pt>
    <dgm:pt modelId="{5B84542D-4ADC-4955-A008-D8746C8AECB3}">
      <dgm:prSet phldrT="[文本]" custT="1"/>
      <dgm:spPr>
        <a:ln>
          <a:solidFill>
            <a:srgbClr val="92D050"/>
          </a:solidFill>
        </a:ln>
      </dgm:spPr>
      <dgm:t>
        <a:bodyPr/>
        <a:lstStyle/>
        <a:p>
          <a:r>
            <a:rPr lang="zh-CN" altLang="en-US" sz="1600" dirty="0" smtClean="0"/>
            <a:t>＊制定院相关管理制度</a:t>
          </a:r>
          <a:endParaRPr lang="en-US" altLang="zh-CN" sz="1600" dirty="0" smtClean="0"/>
        </a:p>
        <a:p>
          <a:r>
            <a:rPr lang="zh-CN" altLang="en-US" sz="1600" dirty="0" smtClean="0"/>
            <a:t>＊发布信息、竞价谈判</a:t>
          </a:r>
          <a:endParaRPr lang="zh-CN" altLang="en-US" sz="1600" dirty="0"/>
        </a:p>
      </dgm:t>
    </dgm:pt>
    <dgm:pt modelId="{7C141447-BAD1-4039-A9FC-DF28B36A8E2D}" type="parTrans" cxnId="{752F9532-D6D7-480F-801D-DA30DCAE3CA5}">
      <dgm:prSet/>
      <dgm:spPr>
        <a:ln>
          <a:solidFill>
            <a:srgbClr val="92D050"/>
          </a:solidFill>
        </a:ln>
      </dgm:spPr>
      <dgm:t>
        <a:bodyPr/>
        <a:lstStyle/>
        <a:p>
          <a:endParaRPr lang="zh-CN" altLang="en-US"/>
        </a:p>
      </dgm:t>
    </dgm:pt>
    <dgm:pt modelId="{DAB77B9D-E1D8-409F-AE17-AECEE984FA34}" type="sibTrans" cxnId="{752F9532-D6D7-480F-801D-DA30DCAE3CA5}">
      <dgm:prSet/>
      <dgm:spPr/>
      <dgm:t>
        <a:bodyPr/>
        <a:lstStyle/>
        <a:p>
          <a:endParaRPr lang="zh-CN" altLang="en-US"/>
        </a:p>
      </dgm:t>
    </dgm:pt>
    <dgm:pt modelId="{6F8C6EFA-D01A-4D93-804C-0D67EA12D707}">
      <dgm:prSet phldrT="[文本]" custT="1"/>
      <dgm:spPr>
        <a:ln>
          <a:solidFill>
            <a:srgbClr val="92D050"/>
          </a:solidFill>
        </a:ln>
      </dgm:spPr>
      <dgm:t>
        <a:bodyPr/>
        <a:lstStyle/>
        <a:p>
          <a:r>
            <a:rPr lang="zh-CN" altLang="en-US" sz="1600" dirty="0" smtClean="0"/>
            <a:t>＊成果推介</a:t>
          </a:r>
          <a:endParaRPr lang="en-US" altLang="zh-CN" sz="1600" dirty="0" smtClean="0"/>
        </a:p>
        <a:p>
          <a:r>
            <a:rPr lang="zh-CN" altLang="en-US" sz="1600" dirty="0" smtClean="0"/>
            <a:t>＊监督检查转化</a:t>
          </a:r>
          <a:endParaRPr lang="en-US" altLang="zh-CN" sz="1600" dirty="0" smtClean="0"/>
        </a:p>
        <a:p>
          <a:r>
            <a:rPr lang="zh-CN" altLang="en-US" sz="1600" dirty="0" smtClean="0"/>
            <a:t>＊其他工作</a:t>
          </a:r>
          <a:endParaRPr lang="zh-CN" altLang="en-US" sz="1600" dirty="0"/>
        </a:p>
      </dgm:t>
    </dgm:pt>
    <dgm:pt modelId="{7492D8B4-E286-4429-AE00-DA67B46E16A6}" type="parTrans" cxnId="{90EF3859-8FAC-4B6F-959D-43ACACD2904D}">
      <dgm:prSet/>
      <dgm:spPr>
        <a:ln>
          <a:solidFill>
            <a:srgbClr val="92D050"/>
          </a:solidFill>
        </a:ln>
      </dgm:spPr>
      <dgm:t>
        <a:bodyPr/>
        <a:lstStyle/>
        <a:p>
          <a:endParaRPr lang="zh-CN" altLang="en-US"/>
        </a:p>
      </dgm:t>
    </dgm:pt>
    <dgm:pt modelId="{A228204F-9F2F-49BE-BC10-4EA1A7366E1A}" type="sibTrans" cxnId="{90EF3859-8FAC-4B6F-959D-43ACACD2904D}">
      <dgm:prSet/>
      <dgm:spPr/>
      <dgm:t>
        <a:bodyPr/>
        <a:lstStyle/>
        <a:p>
          <a:endParaRPr lang="zh-CN" altLang="en-US"/>
        </a:p>
      </dgm:t>
    </dgm:pt>
    <dgm:pt modelId="{39525A42-64CD-4E6C-B54C-BB72C9963368}" type="pres">
      <dgm:prSet presAssocID="{CAA1237C-1A38-44D2-AFCB-A2FF32E08EFE}" presName="diagram" presStyleCnt="0">
        <dgm:presLayoutVars>
          <dgm:chPref val="1"/>
          <dgm:dir/>
          <dgm:animOne val="branch"/>
          <dgm:animLvl val="lvl"/>
          <dgm:resizeHandles/>
        </dgm:presLayoutVars>
      </dgm:prSet>
      <dgm:spPr/>
      <dgm:t>
        <a:bodyPr/>
        <a:lstStyle/>
        <a:p>
          <a:endParaRPr lang="zh-CN" altLang="en-US"/>
        </a:p>
      </dgm:t>
    </dgm:pt>
    <dgm:pt modelId="{593B7634-B689-48B2-95DA-BC5D080EB8D1}" type="pres">
      <dgm:prSet presAssocID="{7EE99F67-8288-4F6A-BB1C-FC2B93508217}" presName="root" presStyleCnt="0"/>
      <dgm:spPr/>
    </dgm:pt>
    <dgm:pt modelId="{359BFA0D-C136-4021-887C-E8FB52D887C0}" type="pres">
      <dgm:prSet presAssocID="{7EE99F67-8288-4F6A-BB1C-FC2B93508217}" presName="rootComposite" presStyleCnt="0"/>
      <dgm:spPr/>
    </dgm:pt>
    <dgm:pt modelId="{7BBD0CE4-55A8-4376-A3EA-6285DBA6E809}" type="pres">
      <dgm:prSet presAssocID="{7EE99F67-8288-4F6A-BB1C-FC2B93508217}" presName="rootText" presStyleLbl="node1" presStyleIdx="0" presStyleCnt="2"/>
      <dgm:spPr/>
      <dgm:t>
        <a:bodyPr/>
        <a:lstStyle/>
        <a:p>
          <a:endParaRPr lang="zh-CN" altLang="en-US"/>
        </a:p>
      </dgm:t>
    </dgm:pt>
    <dgm:pt modelId="{567BD42A-79C8-4B44-9A06-D0A48F45D13D}" type="pres">
      <dgm:prSet presAssocID="{7EE99F67-8288-4F6A-BB1C-FC2B93508217}" presName="rootConnector" presStyleLbl="node1" presStyleIdx="0" presStyleCnt="2"/>
      <dgm:spPr/>
      <dgm:t>
        <a:bodyPr/>
        <a:lstStyle/>
        <a:p>
          <a:endParaRPr lang="zh-CN" altLang="en-US"/>
        </a:p>
      </dgm:t>
    </dgm:pt>
    <dgm:pt modelId="{5C9BCA84-70DB-456C-9667-CDD99C58A4ED}" type="pres">
      <dgm:prSet presAssocID="{7EE99F67-8288-4F6A-BB1C-FC2B93508217}" presName="childShape" presStyleCnt="0"/>
      <dgm:spPr/>
    </dgm:pt>
    <dgm:pt modelId="{C6703FF7-A9AE-4F66-A9A3-64029193D254}" type="pres">
      <dgm:prSet presAssocID="{000B24B0-CD89-4E59-B241-3DD210A762B3}" presName="Name13" presStyleLbl="parChTrans1D2" presStyleIdx="0" presStyleCnt="4"/>
      <dgm:spPr/>
      <dgm:t>
        <a:bodyPr/>
        <a:lstStyle/>
        <a:p>
          <a:endParaRPr lang="zh-CN" altLang="en-US"/>
        </a:p>
      </dgm:t>
    </dgm:pt>
    <dgm:pt modelId="{ED732D4C-7128-4513-A5FC-E45F7955C036}" type="pres">
      <dgm:prSet presAssocID="{006CA1B6-0EC5-426B-B5C8-FDA5721712FD}" presName="childText" presStyleLbl="bgAcc1" presStyleIdx="0" presStyleCnt="4" custScaleX="122035" custLinFactNeighborX="-1955" custLinFactNeighborY="-7186">
        <dgm:presLayoutVars>
          <dgm:bulletEnabled val="1"/>
        </dgm:presLayoutVars>
      </dgm:prSet>
      <dgm:spPr/>
      <dgm:t>
        <a:bodyPr/>
        <a:lstStyle/>
        <a:p>
          <a:endParaRPr lang="zh-CN" altLang="en-US"/>
        </a:p>
      </dgm:t>
    </dgm:pt>
    <dgm:pt modelId="{4179EABC-5796-4028-A638-40099328D973}" type="pres">
      <dgm:prSet presAssocID="{A182C2E5-37D7-418D-BC8B-F992FD5C4DDC}" presName="Name13" presStyleLbl="parChTrans1D2" presStyleIdx="1" presStyleCnt="4"/>
      <dgm:spPr/>
      <dgm:t>
        <a:bodyPr/>
        <a:lstStyle/>
        <a:p>
          <a:endParaRPr lang="zh-CN" altLang="en-US"/>
        </a:p>
      </dgm:t>
    </dgm:pt>
    <dgm:pt modelId="{D54615E2-5397-437A-8C4D-3CFC5B366FF0}" type="pres">
      <dgm:prSet presAssocID="{D8AD9618-E3D1-4B73-8223-15347F7D9A0F}" presName="childText" presStyleLbl="bgAcc1" presStyleIdx="1" presStyleCnt="4">
        <dgm:presLayoutVars>
          <dgm:bulletEnabled val="1"/>
        </dgm:presLayoutVars>
      </dgm:prSet>
      <dgm:spPr/>
      <dgm:t>
        <a:bodyPr/>
        <a:lstStyle/>
        <a:p>
          <a:endParaRPr lang="zh-CN" altLang="en-US"/>
        </a:p>
      </dgm:t>
    </dgm:pt>
    <dgm:pt modelId="{1BBB2664-0C20-41BE-949C-725DD1250D46}" type="pres">
      <dgm:prSet presAssocID="{D0FEF135-00FD-4DD5-9BC6-7A453FEBAE1C}" presName="root" presStyleCnt="0"/>
      <dgm:spPr/>
    </dgm:pt>
    <dgm:pt modelId="{3E8A947F-E35E-4436-BCDB-9E19FE62D88F}" type="pres">
      <dgm:prSet presAssocID="{D0FEF135-00FD-4DD5-9BC6-7A453FEBAE1C}" presName="rootComposite" presStyleCnt="0"/>
      <dgm:spPr/>
    </dgm:pt>
    <dgm:pt modelId="{223FD802-9BBE-45F4-B408-6BE9380C0A24}" type="pres">
      <dgm:prSet presAssocID="{D0FEF135-00FD-4DD5-9BC6-7A453FEBAE1C}" presName="rootText" presStyleLbl="node1" presStyleIdx="1" presStyleCnt="2"/>
      <dgm:spPr/>
      <dgm:t>
        <a:bodyPr/>
        <a:lstStyle/>
        <a:p>
          <a:endParaRPr lang="zh-CN" altLang="en-US"/>
        </a:p>
      </dgm:t>
    </dgm:pt>
    <dgm:pt modelId="{9080EBDE-14E7-401E-84AE-9E6E3FF94BB8}" type="pres">
      <dgm:prSet presAssocID="{D0FEF135-00FD-4DD5-9BC6-7A453FEBAE1C}" presName="rootConnector" presStyleLbl="node1" presStyleIdx="1" presStyleCnt="2"/>
      <dgm:spPr/>
      <dgm:t>
        <a:bodyPr/>
        <a:lstStyle/>
        <a:p>
          <a:endParaRPr lang="zh-CN" altLang="en-US"/>
        </a:p>
      </dgm:t>
    </dgm:pt>
    <dgm:pt modelId="{8BF06FAC-98BC-4DA5-B3F6-5B07E4C597DE}" type="pres">
      <dgm:prSet presAssocID="{D0FEF135-00FD-4DD5-9BC6-7A453FEBAE1C}" presName="childShape" presStyleCnt="0"/>
      <dgm:spPr/>
    </dgm:pt>
    <dgm:pt modelId="{9285D0BE-5E5E-408B-A623-447D6DAE9165}" type="pres">
      <dgm:prSet presAssocID="{7C141447-BAD1-4039-A9FC-DF28B36A8E2D}" presName="Name13" presStyleLbl="parChTrans1D2" presStyleIdx="2" presStyleCnt="4"/>
      <dgm:spPr/>
      <dgm:t>
        <a:bodyPr/>
        <a:lstStyle/>
        <a:p>
          <a:endParaRPr lang="zh-CN" altLang="en-US"/>
        </a:p>
      </dgm:t>
    </dgm:pt>
    <dgm:pt modelId="{A3277EE1-6D00-4436-9285-DE034530CBF2}" type="pres">
      <dgm:prSet presAssocID="{5B84542D-4ADC-4955-A008-D8746C8AECB3}" presName="childText" presStyleLbl="bgAcc1" presStyleIdx="2" presStyleCnt="4" custScaleX="146882" custLinFactNeighborY="-6001">
        <dgm:presLayoutVars>
          <dgm:bulletEnabled val="1"/>
        </dgm:presLayoutVars>
      </dgm:prSet>
      <dgm:spPr/>
      <dgm:t>
        <a:bodyPr/>
        <a:lstStyle/>
        <a:p>
          <a:endParaRPr lang="zh-CN" altLang="en-US"/>
        </a:p>
      </dgm:t>
    </dgm:pt>
    <dgm:pt modelId="{FE324108-548D-46EA-BE0C-9F354E3037DD}" type="pres">
      <dgm:prSet presAssocID="{7492D8B4-E286-4429-AE00-DA67B46E16A6}" presName="Name13" presStyleLbl="parChTrans1D2" presStyleIdx="3" presStyleCnt="4"/>
      <dgm:spPr/>
      <dgm:t>
        <a:bodyPr/>
        <a:lstStyle/>
        <a:p>
          <a:endParaRPr lang="zh-CN" altLang="en-US"/>
        </a:p>
      </dgm:t>
    </dgm:pt>
    <dgm:pt modelId="{DF764224-8182-4E2E-8478-6293DB6F4E80}" type="pres">
      <dgm:prSet presAssocID="{6F8C6EFA-D01A-4D93-804C-0D67EA12D707}" presName="childText" presStyleLbl="bgAcc1" presStyleIdx="3" presStyleCnt="4" custScaleX="108395">
        <dgm:presLayoutVars>
          <dgm:bulletEnabled val="1"/>
        </dgm:presLayoutVars>
      </dgm:prSet>
      <dgm:spPr/>
      <dgm:t>
        <a:bodyPr/>
        <a:lstStyle/>
        <a:p>
          <a:endParaRPr lang="zh-CN" altLang="en-US"/>
        </a:p>
      </dgm:t>
    </dgm:pt>
  </dgm:ptLst>
  <dgm:cxnLst>
    <dgm:cxn modelId="{46884581-1EAD-4BA2-BE74-267CAE807A53}" type="presOf" srcId="{CAA1237C-1A38-44D2-AFCB-A2FF32E08EFE}" destId="{39525A42-64CD-4E6C-B54C-BB72C9963368}" srcOrd="0" destOrd="0" presId="urn:microsoft.com/office/officeart/2005/8/layout/hierarchy3"/>
    <dgm:cxn modelId="{D7B4AA44-C75F-44F5-8F74-D8BF9C268F13}" srcId="{7EE99F67-8288-4F6A-BB1C-FC2B93508217}" destId="{D8AD9618-E3D1-4B73-8223-15347F7D9A0F}" srcOrd="1" destOrd="0" parTransId="{A182C2E5-37D7-418D-BC8B-F992FD5C4DDC}" sibTransId="{5F5E9262-9AB8-4F11-B58C-F3ECCED845E3}"/>
    <dgm:cxn modelId="{6C8327CE-E7B3-41EE-9AD3-A916092A63C1}" srcId="{CAA1237C-1A38-44D2-AFCB-A2FF32E08EFE}" destId="{7EE99F67-8288-4F6A-BB1C-FC2B93508217}" srcOrd="0" destOrd="0" parTransId="{FEAF0ADA-EB9E-4859-99E2-0D1CD7BE97FA}" sibTransId="{5E80FCEB-AD84-4EF0-AAF2-3910E543131F}"/>
    <dgm:cxn modelId="{16D04E5F-1182-4537-A860-ECA081F97550}" type="presOf" srcId="{7EE99F67-8288-4F6A-BB1C-FC2B93508217}" destId="{7BBD0CE4-55A8-4376-A3EA-6285DBA6E809}" srcOrd="0" destOrd="0" presId="urn:microsoft.com/office/officeart/2005/8/layout/hierarchy3"/>
    <dgm:cxn modelId="{AF8DAD76-569D-4A41-89E8-EC04A45DAF39}" type="presOf" srcId="{006CA1B6-0EC5-426B-B5C8-FDA5721712FD}" destId="{ED732D4C-7128-4513-A5FC-E45F7955C036}" srcOrd="0" destOrd="0" presId="urn:microsoft.com/office/officeart/2005/8/layout/hierarchy3"/>
    <dgm:cxn modelId="{4DCC0F2D-2F7F-4FB3-8720-6BEA58226C97}" type="presOf" srcId="{D0FEF135-00FD-4DD5-9BC6-7A453FEBAE1C}" destId="{9080EBDE-14E7-401E-84AE-9E6E3FF94BB8}" srcOrd="1" destOrd="0" presId="urn:microsoft.com/office/officeart/2005/8/layout/hierarchy3"/>
    <dgm:cxn modelId="{DC4FCC03-F987-4095-B378-2C0FB3B47F07}" type="presOf" srcId="{5B84542D-4ADC-4955-A008-D8746C8AECB3}" destId="{A3277EE1-6D00-4436-9285-DE034530CBF2}" srcOrd="0" destOrd="0" presId="urn:microsoft.com/office/officeart/2005/8/layout/hierarchy3"/>
    <dgm:cxn modelId="{EF9FACDB-94DA-4488-90CE-1787F38C3AD8}" type="presOf" srcId="{D0FEF135-00FD-4DD5-9BC6-7A453FEBAE1C}" destId="{223FD802-9BBE-45F4-B408-6BE9380C0A24}" srcOrd="0" destOrd="0" presId="urn:microsoft.com/office/officeart/2005/8/layout/hierarchy3"/>
    <dgm:cxn modelId="{3C50D713-4AF7-4FD0-B190-DE50A4563B28}" srcId="{CAA1237C-1A38-44D2-AFCB-A2FF32E08EFE}" destId="{D0FEF135-00FD-4DD5-9BC6-7A453FEBAE1C}" srcOrd="1" destOrd="0" parTransId="{B2E5AF72-1C35-4824-85B8-055A90DEF8BC}" sibTransId="{469AB11C-C86B-4ABB-820A-50FE3D7239DF}"/>
    <dgm:cxn modelId="{EBA25E48-53A4-4ADD-B011-CF95368C2599}" type="presOf" srcId="{6F8C6EFA-D01A-4D93-804C-0D67EA12D707}" destId="{DF764224-8182-4E2E-8478-6293DB6F4E80}" srcOrd="0" destOrd="0" presId="urn:microsoft.com/office/officeart/2005/8/layout/hierarchy3"/>
    <dgm:cxn modelId="{9DFBAE96-4C5E-47B8-91A7-C46DA91BC00E}" type="presOf" srcId="{D8AD9618-E3D1-4B73-8223-15347F7D9A0F}" destId="{D54615E2-5397-437A-8C4D-3CFC5B366FF0}" srcOrd="0" destOrd="0" presId="urn:microsoft.com/office/officeart/2005/8/layout/hierarchy3"/>
    <dgm:cxn modelId="{35D49992-40E4-42C1-8FC0-2176E9851242}" type="presOf" srcId="{7EE99F67-8288-4F6A-BB1C-FC2B93508217}" destId="{567BD42A-79C8-4B44-9A06-D0A48F45D13D}" srcOrd="1" destOrd="0" presId="urn:microsoft.com/office/officeart/2005/8/layout/hierarchy3"/>
    <dgm:cxn modelId="{0BD6F35A-9E6B-4481-863A-340E3687E477}" type="presOf" srcId="{000B24B0-CD89-4E59-B241-3DD210A762B3}" destId="{C6703FF7-A9AE-4F66-A9A3-64029193D254}" srcOrd="0" destOrd="0" presId="urn:microsoft.com/office/officeart/2005/8/layout/hierarchy3"/>
    <dgm:cxn modelId="{798D2BD5-CCE0-4A6E-A71B-AB7C673720F1}" srcId="{7EE99F67-8288-4F6A-BB1C-FC2B93508217}" destId="{006CA1B6-0EC5-426B-B5C8-FDA5721712FD}" srcOrd="0" destOrd="0" parTransId="{000B24B0-CD89-4E59-B241-3DD210A762B3}" sibTransId="{A5163C26-1B96-4BA6-B340-DC69DDCC1927}"/>
    <dgm:cxn modelId="{294B0BD5-9562-4AE3-8A48-C90279E055F6}" type="presOf" srcId="{A182C2E5-37D7-418D-BC8B-F992FD5C4DDC}" destId="{4179EABC-5796-4028-A638-40099328D973}" srcOrd="0" destOrd="0" presId="urn:microsoft.com/office/officeart/2005/8/layout/hierarchy3"/>
    <dgm:cxn modelId="{FADAA374-53E1-49F6-9782-95C8E0236B9F}" type="presOf" srcId="{7C141447-BAD1-4039-A9FC-DF28B36A8E2D}" destId="{9285D0BE-5E5E-408B-A623-447D6DAE9165}" srcOrd="0" destOrd="0" presId="urn:microsoft.com/office/officeart/2005/8/layout/hierarchy3"/>
    <dgm:cxn modelId="{752F9532-D6D7-480F-801D-DA30DCAE3CA5}" srcId="{D0FEF135-00FD-4DD5-9BC6-7A453FEBAE1C}" destId="{5B84542D-4ADC-4955-A008-D8746C8AECB3}" srcOrd="0" destOrd="0" parTransId="{7C141447-BAD1-4039-A9FC-DF28B36A8E2D}" sibTransId="{DAB77B9D-E1D8-409F-AE17-AECEE984FA34}"/>
    <dgm:cxn modelId="{15E8B0A2-3DA2-4396-B09F-F7F2DEB62CBA}" type="presOf" srcId="{7492D8B4-E286-4429-AE00-DA67B46E16A6}" destId="{FE324108-548D-46EA-BE0C-9F354E3037DD}" srcOrd="0" destOrd="0" presId="urn:microsoft.com/office/officeart/2005/8/layout/hierarchy3"/>
    <dgm:cxn modelId="{90EF3859-8FAC-4B6F-959D-43ACACD2904D}" srcId="{D0FEF135-00FD-4DD5-9BC6-7A453FEBAE1C}" destId="{6F8C6EFA-D01A-4D93-804C-0D67EA12D707}" srcOrd="1" destOrd="0" parTransId="{7492D8B4-E286-4429-AE00-DA67B46E16A6}" sibTransId="{A228204F-9F2F-49BE-BC10-4EA1A7366E1A}"/>
    <dgm:cxn modelId="{A19D9A26-E4EF-401F-915F-9D8CD7AFFB12}" type="presParOf" srcId="{39525A42-64CD-4E6C-B54C-BB72C9963368}" destId="{593B7634-B689-48B2-95DA-BC5D080EB8D1}" srcOrd="0" destOrd="0" presId="urn:microsoft.com/office/officeart/2005/8/layout/hierarchy3"/>
    <dgm:cxn modelId="{51C8D3C3-039E-4A1C-8711-F238EEF6C81F}" type="presParOf" srcId="{593B7634-B689-48B2-95DA-BC5D080EB8D1}" destId="{359BFA0D-C136-4021-887C-E8FB52D887C0}" srcOrd="0" destOrd="0" presId="urn:microsoft.com/office/officeart/2005/8/layout/hierarchy3"/>
    <dgm:cxn modelId="{2871C1FF-FBC1-4EE0-89F4-CE6AAF0A9868}" type="presParOf" srcId="{359BFA0D-C136-4021-887C-E8FB52D887C0}" destId="{7BBD0CE4-55A8-4376-A3EA-6285DBA6E809}" srcOrd="0" destOrd="0" presId="urn:microsoft.com/office/officeart/2005/8/layout/hierarchy3"/>
    <dgm:cxn modelId="{F170B603-1662-4A14-B4C1-34E6D4249874}" type="presParOf" srcId="{359BFA0D-C136-4021-887C-E8FB52D887C0}" destId="{567BD42A-79C8-4B44-9A06-D0A48F45D13D}" srcOrd="1" destOrd="0" presId="urn:microsoft.com/office/officeart/2005/8/layout/hierarchy3"/>
    <dgm:cxn modelId="{1BED55BF-CBC0-4BFE-A987-AE23B2CDDB80}" type="presParOf" srcId="{593B7634-B689-48B2-95DA-BC5D080EB8D1}" destId="{5C9BCA84-70DB-456C-9667-CDD99C58A4ED}" srcOrd="1" destOrd="0" presId="urn:microsoft.com/office/officeart/2005/8/layout/hierarchy3"/>
    <dgm:cxn modelId="{C3AB1E1D-1210-4F24-9521-1B5772A53F12}" type="presParOf" srcId="{5C9BCA84-70DB-456C-9667-CDD99C58A4ED}" destId="{C6703FF7-A9AE-4F66-A9A3-64029193D254}" srcOrd="0" destOrd="0" presId="urn:microsoft.com/office/officeart/2005/8/layout/hierarchy3"/>
    <dgm:cxn modelId="{5E0A3F6C-A1FF-4766-ABB0-82E55D35B647}" type="presParOf" srcId="{5C9BCA84-70DB-456C-9667-CDD99C58A4ED}" destId="{ED732D4C-7128-4513-A5FC-E45F7955C036}" srcOrd="1" destOrd="0" presId="urn:microsoft.com/office/officeart/2005/8/layout/hierarchy3"/>
    <dgm:cxn modelId="{4D343FAA-9741-43EA-AC7F-BBD71C844654}" type="presParOf" srcId="{5C9BCA84-70DB-456C-9667-CDD99C58A4ED}" destId="{4179EABC-5796-4028-A638-40099328D973}" srcOrd="2" destOrd="0" presId="urn:microsoft.com/office/officeart/2005/8/layout/hierarchy3"/>
    <dgm:cxn modelId="{40CA3641-A08D-4C18-8782-1A5CAC6ACA24}" type="presParOf" srcId="{5C9BCA84-70DB-456C-9667-CDD99C58A4ED}" destId="{D54615E2-5397-437A-8C4D-3CFC5B366FF0}" srcOrd="3" destOrd="0" presId="urn:microsoft.com/office/officeart/2005/8/layout/hierarchy3"/>
    <dgm:cxn modelId="{06D4ECA3-B30A-464E-A8D9-A2CF6BF028F4}" type="presParOf" srcId="{39525A42-64CD-4E6C-B54C-BB72C9963368}" destId="{1BBB2664-0C20-41BE-949C-725DD1250D46}" srcOrd="1" destOrd="0" presId="urn:microsoft.com/office/officeart/2005/8/layout/hierarchy3"/>
    <dgm:cxn modelId="{8A405D57-BDC2-4FF1-AC10-ABBF1B7745E4}" type="presParOf" srcId="{1BBB2664-0C20-41BE-949C-725DD1250D46}" destId="{3E8A947F-E35E-4436-BCDB-9E19FE62D88F}" srcOrd="0" destOrd="0" presId="urn:microsoft.com/office/officeart/2005/8/layout/hierarchy3"/>
    <dgm:cxn modelId="{1FB58985-CBC5-4C1C-A076-8BB79EC10C77}" type="presParOf" srcId="{3E8A947F-E35E-4436-BCDB-9E19FE62D88F}" destId="{223FD802-9BBE-45F4-B408-6BE9380C0A24}" srcOrd="0" destOrd="0" presId="urn:microsoft.com/office/officeart/2005/8/layout/hierarchy3"/>
    <dgm:cxn modelId="{01C690C6-EF7A-4B41-B9BE-D68D66F042D9}" type="presParOf" srcId="{3E8A947F-E35E-4436-BCDB-9E19FE62D88F}" destId="{9080EBDE-14E7-401E-84AE-9E6E3FF94BB8}" srcOrd="1" destOrd="0" presId="urn:microsoft.com/office/officeart/2005/8/layout/hierarchy3"/>
    <dgm:cxn modelId="{F1DBBFD5-567E-4502-9165-F3B3DA5CD8C2}" type="presParOf" srcId="{1BBB2664-0C20-41BE-949C-725DD1250D46}" destId="{8BF06FAC-98BC-4DA5-B3F6-5B07E4C597DE}" srcOrd="1" destOrd="0" presId="urn:microsoft.com/office/officeart/2005/8/layout/hierarchy3"/>
    <dgm:cxn modelId="{F1E994F2-86F7-4449-BE35-FB19F8A1E5A2}" type="presParOf" srcId="{8BF06FAC-98BC-4DA5-B3F6-5B07E4C597DE}" destId="{9285D0BE-5E5E-408B-A623-447D6DAE9165}" srcOrd="0" destOrd="0" presId="urn:microsoft.com/office/officeart/2005/8/layout/hierarchy3"/>
    <dgm:cxn modelId="{01B33642-587F-42B4-B265-53A65BBCA300}" type="presParOf" srcId="{8BF06FAC-98BC-4DA5-B3F6-5B07E4C597DE}" destId="{A3277EE1-6D00-4436-9285-DE034530CBF2}" srcOrd="1" destOrd="0" presId="urn:microsoft.com/office/officeart/2005/8/layout/hierarchy3"/>
    <dgm:cxn modelId="{0636C3A3-E40F-4AA8-95CD-6BA1F8909703}" type="presParOf" srcId="{8BF06FAC-98BC-4DA5-B3F6-5B07E4C597DE}" destId="{FE324108-548D-46EA-BE0C-9F354E3037DD}" srcOrd="2" destOrd="0" presId="urn:microsoft.com/office/officeart/2005/8/layout/hierarchy3"/>
    <dgm:cxn modelId="{DDF6C166-A8AC-44D0-8AFD-CB742273B6D9}" type="presParOf" srcId="{8BF06FAC-98BC-4DA5-B3F6-5B07E4C597DE}" destId="{DF764224-8182-4E2E-8478-6293DB6F4E80}" srcOrd="3" destOrd="0" presId="urn:microsoft.com/office/officeart/2005/8/layout/hierarchy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6EAD469-A76B-447D-B5D3-0C4DCF462016}"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zh-CN" altLang="en-US"/>
        </a:p>
      </dgm:t>
    </dgm:pt>
    <dgm:pt modelId="{CF86CA9E-0D37-448B-AEED-26E6F0B55BDB}">
      <dgm:prSet phldrT="[文本]"/>
      <dgm:spPr>
        <a:solidFill>
          <a:srgbClr val="92D050"/>
        </a:solidFill>
        <a:ln>
          <a:solidFill>
            <a:srgbClr val="32B000"/>
          </a:solidFill>
        </a:ln>
      </dgm:spPr>
      <dgm:t>
        <a:bodyPr/>
        <a:lstStyle/>
        <a:p>
          <a:r>
            <a:rPr lang="zh-CN" altLang="en-US" b="1" dirty="0" smtClean="0"/>
            <a:t>确权</a:t>
          </a:r>
          <a:endParaRPr lang="zh-CN" altLang="en-US" b="1" dirty="0"/>
        </a:p>
      </dgm:t>
    </dgm:pt>
    <dgm:pt modelId="{9DA62E6A-062C-47E7-90A3-A07EF424A906}" type="parTrans" cxnId="{C514C29F-AC98-4DB0-A125-8A5B919FACDD}">
      <dgm:prSet/>
      <dgm:spPr/>
      <dgm:t>
        <a:bodyPr/>
        <a:lstStyle/>
        <a:p>
          <a:endParaRPr lang="zh-CN" altLang="en-US"/>
        </a:p>
      </dgm:t>
    </dgm:pt>
    <dgm:pt modelId="{0C1D8666-1F0E-4B4D-94C2-C7EB86A293E0}" type="sibTrans" cxnId="{C514C29F-AC98-4DB0-A125-8A5B919FACDD}">
      <dgm:prSet/>
      <dgm:spPr/>
      <dgm:t>
        <a:bodyPr/>
        <a:lstStyle/>
        <a:p>
          <a:endParaRPr lang="zh-CN" altLang="en-US"/>
        </a:p>
      </dgm:t>
    </dgm:pt>
    <dgm:pt modelId="{3C705D25-7D19-4FB2-9688-40785570C12A}">
      <dgm:prSet phldrT="[文本]" custT="1"/>
      <dgm:spPr>
        <a:ln>
          <a:solidFill>
            <a:srgbClr val="32B000"/>
          </a:solidFill>
        </a:ln>
      </dgm:spPr>
      <dgm:t>
        <a:bodyPr/>
        <a:lstStyle/>
        <a:p>
          <a:r>
            <a:rPr lang="zh-CN" sz="1800" b="1" dirty="0" smtClean="0">
              <a:latin typeface="仿宋" pitchFamily="49" charset="-122"/>
              <a:ea typeface="仿宋" pitchFamily="49" charset="-122"/>
            </a:rPr>
            <a:t>拟转化的成果需经产权单位研究同意并进行确权公示</a:t>
          </a:r>
          <a:endParaRPr lang="zh-CN" altLang="en-US" sz="1800" b="1" dirty="0">
            <a:latin typeface="仿宋" pitchFamily="49" charset="-122"/>
            <a:ea typeface="仿宋" pitchFamily="49" charset="-122"/>
          </a:endParaRPr>
        </a:p>
      </dgm:t>
    </dgm:pt>
    <dgm:pt modelId="{AB9F100C-ADD7-4430-95D8-454CB5264B92}" type="parTrans" cxnId="{52DD5505-F4F3-432E-A8EE-088F30943E92}">
      <dgm:prSet/>
      <dgm:spPr/>
      <dgm:t>
        <a:bodyPr/>
        <a:lstStyle/>
        <a:p>
          <a:endParaRPr lang="zh-CN" altLang="en-US"/>
        </a:p>
      </dgm:t>
    </dgm:pt>
    <dgm:pt modelId="{6382FA2E-D1F3-4DC4-B7EC-600F69DB8821}" type="sibTrans" cxnId="{52DD5505-F4F3-432E-A8EE-088F30943E92}">
      <dgm:prSet/>
      <dgm:spPr/>
      <dgm:t>
        <a:bodyPr/>
        <a:lstStyle/>
        <a:p>
          <a:endParaRPr lang="zh-CN" altLang="en-US"/>
        </a:p>
      </dgm:t>
    </dgm:pt>
    <dgm:pt modelId="{5C008711-6308-4C63-B208-AC71133013C7}">
      <dgm:prSet phldrT="[文本]" custT="1"/>
      <dgm:spPr>
        <a:ln>
          <a:solidFill>
            <a:srgbClr val="32B000"/>
          </a:solidFill>
        </a:ln>
      </dgm:spPr>
      <dgm:t>
        <a:bodyPr/>
        <a:lstStyle/>
        <a:p>
          <a:r>
            <a:rPr lang="zh-CN" altLang="en-US" sz="1800" b="1" dirty="0" smtClean="0">
              <a:latin typeface="仿宋" pitchFamily="49" charset="-122"/>
              <a:ea typeface="仿宋" pitchFamily="49" charset="-122"/>
            </a:rPr>
            <a:t>向</a:t>
          </a:r>
          <a:r>
            <a:rPr lang="zh-CN" sz="1800" b="1" dirty="0" smtClean="0">
              <a:latin typeface="仿宋" pitchFamily="49" charset="-122"/>
              <a:ea typeface="仿宋" pitchFamily="49" charset="-122"/>
            </a:rPr>
            <a:t>院成果转化处提交科技成果发布信息表</a:t>
          </a:r>
          <a:endParaRPr lang="zh-CN" altLang="en-US" sz="1800" b="1" dirty="0">
            <a:latin typeface="仿宋" pitchFamily="49" charset="-122"/>
            <a:ea typeface="仿宋" pitchFamily="49" charset="-122"/>
          </a:endParaRPr>
        </a:p>
      </dgm:t>
    </dgm:pt>
    <dgm:pt modelId="{2CAD158F-C776-465D-8197-F878809C06B3}" type="parTrans" cxnId="{DC7043C7-953D-4619-81DF-70F4939D92DE}">
      <dgm:prSet/>
      <dgm:spPr/>
      <dgm:t>
        <a:bodyPr/>
        <a:lstStyle/>
        <a:p>
          <a:endParaRPr lang="zh-CN" altLang="en-US"/>
        </a:p>
      </dgm:t>
    </dgm:pt>
    <dgm:pt modelId="{5998BA5F-986D-439F-B849-E2CDEB57D895}" type="sibTrans" cxnId="{DC7043C7-953D-4619-81DF-70F4939D92DE}">
      <dgm:prSet/>
      <dgm:spPr/>
      <dgm:t>
        <a:bodyPr/>
        <a:lstStyle/>
        <a:p>
          <a:endParaRPr lang="zh-CN" altLang="en-US"/>
        </a:p>
      </dgm:t>
    </dgm:pt>
    <dgm:pt modelId="{51DF7E84-5FDE-456E-9D56-6E3FCF604D66}">
      <dgm:prSet phldrT="[文本]"/>
      <dgm:spPr>
        <a:solidFill>
          <a:srgbClr val="92D050"/>
        </a:solidFill>
        <a:ln>
          <a:solidFill>
            <a:srgbClr val="32B000"/>
          </a:solidFill>
        </a:ln>
      </dgm:spPr>
      <dgm:t>
        <a:bodyPr/>
        <a:lstStyle/>
        <a:p>
          <a:r>
            <a:rPr lang="zh-CN" altLang="en-US" b="1" dirty="0" smtClean="0"/>
            <a:t>院网公告</a:t>
          </a:r>
          <a:endParaRPr lang="zh-CN" altLang="en-US" b="1" dirty="0"/>
        </a:p>
      </dgm:t>
    </dgm:pt>
    <dgm:pt modelId="{CD9C4171-5F7D-4963-A026-7219CBB04F52}" type="parTrans" cxnId="{3651AD86-E4BC-47D4-8096-8316287218EE}">
      <dgm:prSet/>
      <dgm:spPr/>
      <dgm:t>
        <a:bodyPr/>
        <a:lstStyle/>
        <a:p>
          <a:endParaRPr lang="zh-CN" altLang="en-US"/>
        </a:p>
      </dgm:t>
    </dgm:pt>
    <dgm:pt modelId="{348E9D2E-B37F-4027-9760-081A7A71AEB4}" type="sibTrans" cxnId="{3651AD86-E4BC-47D4-8096-8316287218EE}">
      <dgm:prSet/>
      <dgm:spPr/>
      <dgm:t>
        <a:bodyPr/>
        <a:lstStyle/>
        <a:p>
          <a:endParaRPr lang="zh-CN" altLang="en-US"/>
        </a:p>
      </dgm:t>
    </dgm:pt>
    <dgm:pt modelId="{14D78396-FBDD-4EE1-8326-DABB4BB29243}">
      <dgm:prSet phldrT="[文本]"/>
      <dgm:spPr>
        <a:ln>
          <a:solidFill>
            <a:srgbClr val="32B000"/>
          </a:solidFill>
        </a:ln>
      </dgm:spPr>
      <dgm:t>
        <a:bodyPr/>
        <a:lstStyle/>
        <a:p>
          <a:r>
            <a:rPr lang="zh-CN" altLang="en-US" b="1" dirty="0" smtClean="0">
              <a:latin typeface="仿宋" pitchFamily="49" charset="-122"/>
              <a:ea typeface="仿宋" pitchFamily="49" charset="-122"/>
            </a:rPr>
            <a:t>一家技术需求单位→产权单位</a:t>
          </a:r>
          <a:r>
            <a:rPr lang="en-US" altLang="zh-CN" b="1" dirty="0" smtClean="0">
              <a:latin typeface="仿宋" pitchFamily="49" charset="-122"/>
              <a:ea typeface="仿宋" pitchFamily="49" charset="-122"/>
            </a:rPr>
            <a:t>3</a:t>
          </a:r>
          <a:r>
            <a:rPr lang="zh-CN" altLang="en-US" b="1" dirty="0" smtClean="0">
              <a:latin typeface="仿宋" pitchFamily="49" charset="-122"/>
              <a:ea typeface="仿宋" pitchFamily="49" charset="-122"/>
            </a:rPr>
            <a:t>人以上组成谈判小组（会议纪要）</a:t>
          </a:r>
          <a:endParaRPr lang="zh-CN" altLang="en-US" b="1" dirty="0">
            <a:latin typeface="仿宋" pitchFamily="49" charset="-122"/>
            <a:ea typeface="仿宋" pitchFamily="49" charset="-122"/>
          </a:endParaRPr>
        </a:p>
      </dgm:t>
    </dgm:pt>
    <dgm:pt modelId="{DBF81559-C30A-4FAF-AE59-DDD70BE93E44}" type="parTrans" cxnId="{7A072927-3DFD-42E8-8F09-8E2B17A9A8C9}">
      <dgm:prSet/>
      <dgm:spPr/>
      <dgm:t>
        <a:bodyPr/>
        <a:lstStyle/>
        <a:p>
          <a:endParaRPr lang="zh-CN" altLang="en-US"/>
        </a:p>
      </dgm:t>
    </dgm:pt>
    <dgm:pt modelId="{CC635432-BB96-4CEA-BE53-E9F58D4E7955}" type="sibTrans" cxnId="{7A072927-3DFD-42E8-8F09-8E2B17A9A8C9}">
      <dgm:prSet/>
      <dgm:spPr/>
      <dgm:t>
        <a:bodyPr/>
        <a:lstStyle/>
        <a:p>
          <a:endParaRPr lang="zh-CN" altLang="en-US"/>
        </a:p>
      </dgm:t>
    </dgm:pt>
    <dgm:pt modelId="{0CE58B21-3696-4640-BE43-CA7CAC767F21}">
      <dgm:prSet phldrT="[文本]"/>
      <dgm:spPr>
        <a:solidFill>
          <a:srgbClr val="92D050"/>
        </a:solidFill>
        <a:ln>
          <a:solidFill>
            <a:srgbClr val="32B000"/>
          </a:solidFill>
        </a:ln>
      </dgm:spPr>
      <dgm:t>
        <a:bodyPr/>
        <a:lstStyle/>
        <a:p>
          <a:r>
            <a:rPr lang="zh-CN" altLang="en-US" b="1" dirty="0" smtClean="0"/>
            <a:t>公示</a:t>
          </a:r>
          <a:endParaRPr lang="zh-CN" altLang="en-US" b="1" dirty="0"/>
        </a:p>
      </dgm:t>
    </dgm:pt>
    <dgm:pt modelId="{ACC8F5DD-33B8-455D-B9B5-F3813CB6D24B}" type="parTrans" cxnId="{28FE122B-D78E-4A43-A40B-402AFBDBB95E}">
      <dgm:prSet/>
      <dgm:spPr/>
      <dgm:t>
        <a:bodyPr/>
        <a:lstStyle/>
        <a:p>
          <a:endParaRPr lang="zh-CN" altLang="en-US"/>
        </a:p>
      </dgm:t>
    </dgm:pt>
    <dgm:pt modelId="{F72DA4BA-F6CF-40F2-8AA3-0CEB32C5A06A}" type="sibTrans" cxnId="{28FE122B-D78E-4A43-A40B-402AFBDBB95E}">
      <dgm:prSet/>
      <dgm:spPr/>
      <dgm:t>
        <a:bodyPr/>
        <a:lstStyle/>
        <a:p>
          <a:endParaRPr lang="zh-CN" altLang="en-US"/>
        </a:p>
      </dgm:t>
    </dgm:pt>
    <dgm:pt modelId="{B8B4EB48-91D8-4067-B0FD-1A965FE50391}">
      <dgm:prSet phldrT="[文本]"/>
      <dgm:spPr>
        <a:ln>
          <a:solidFill>
            <a:srgbClr val="32B000"/>
          </a:solidFill>
        </a:ln>
      </dgm:spPr>
      <dgm:t>
        <a:bodyPr/>
        <a:lstStyle/>
        <a:p>
          <a:r>
            <a:rPr lang="zh-CN" altLang="en-US" b="1" dirty="0" smtClean="0">
              <a:latin typeface="仿宋" pitchFamily="49" charset="-122"/>
              <a:ea typeface="仿宋" pitchFamily="49" charset="-122"/>
            </a:rPr>
            <a:t>院网及技术市场</a:t>
          </a:r>
          <a:r>
            <a:rPr lang="en-US" altLang="zh-CN" b="1" dirty="0" smtClean="0">
              <a:latin typeface="仿宋" pitchFamily="49" charset="-122"/>
              <a:ea typeface="仿宋" pitchFamily="49" charset="-122"/>
            </a:rPr>
            <a:t>15</a:t>
          </a:r>
          <a:r>
            <a:rPr lang="zh-CN" altLang="en-US" b="1" dirty="0" smtClean="0">
              <a:latin typeface="仿宋" pitchFamily="49" charset="-122"/>
              <a:ea typeface="仿宋" pitchFamily="49" charset="-122"/>
            </a:rPr>
            <a:t>天法定公示</a:t>
          </a:r>
          <a:endParaRPr lang="zh-CN" altLang="en-US" b="1" dirty="0">
            <a:latin typeface="仿宋" pitchFamily="49" charset="-122"/>
            <a:ea typeface="仿宋" pitchFamily="49" charset="-122"/>
          </a:endParaRPr>
        </a:p>
      </dgm:t>
    </dgm:pt>
    <dgm:pt modelId="{B7FC4052-86D8-4C56-BC6D-9FBA1FA569CC}" type="parTrans" cxnId="{D1E93915-C437-486B-843C-A0853044CFA1}">
      <dgm:prSet/>
      <dgm:spPr/>
      <dgm:t>
        <a:bodyPr/>
        <a:lstStyle/>
        <a:p>
          <a:endParaRPr lang="zh-CN" altLang="en-US"/>
        </a:p>
      </dgm:t>
    </dgm:pt>
    <dgm:pt modelId="{6676D940-D3EE-4760-8C96-8E6E294E242E}" type="sibTrans" cxnId="{D1E93915-C437-486B-843C-A0853044CFA1}">
      <dgm:prSet/>
      <dgm:spPr/>
      <dgm:t>
        <a:bodyPr/>
        <a:lstStyle/>
        <a:p>
          <a:endParaRPr lang="zh-CN" altLang="en-US"/>
        </a:p>
      </dgm:t>
    </dgm:pt>
    <dgm:pt modelId="{0AF66DB2-B7AA-42BC-B4A8-D2777142055C}">
      <dgm:prSet phldrT="[文本]"/>
      <dgm:spPr>
        <a:ln>
          <a:solidFill>
            <a:srgbClr val="32B000"/>
          </a:solidFill>
        </a:ln>
      </dgm:spPr>
      <dgm:t>
        <a:bodyPr/>
        <a:lstStyle/>
        <a:p>
          <a:r>
            <a:rPr lang="zh-CN" altLang="en-US" b="1" dirty="0" smtClean="0">
              <a:latin typeface="仿宋" pitchFamily="49" charset="-122"/>
              <a:ea typeface="仿宋" pitchFamily="49" charset="-122"/>
            </a:rPr>
            <a:t>产权单位同意拟转让的交易价格公示（会议纪要）</a:t>
          </a:r>
          <a:endParaRPr lang="zh-CN" altLang="en-US" b="1" dirty="0">
            <a:latin typeface="仿宋" pitchFamily="49" charset="-122"/>
            <a:ea typeface="仿宋" pitchFamily="49" charset="-122"/>
          </a:endParaRPr>
        </a:p>
      </dgm:t>
    </dgm:pt>
    <dgm:pt modelId="{5776C237-2DF1-46C5-95BC-CA1B7B36424D}" type="parTrans" cxnId="{A217DC43-C3FE-4E1E-9745-53B63E6C37C0}">
      <dgm:prSet/>
      <dgm:spPr/>
      <dgm:t>
        <a:bodyPr/>
        <a:lstStyle/>
        <a:p>
          <a:endParaRPr lang="zh-CN" altLang="en-US"/>
        </a:p>
      </dgm:t>
    </dgm:pt>
    <dgm:pt modelId="{96FE7D3B-38D2-4B2A-91E1-25E984230245}" type="sibTrans" cxnId="{A217DC43-C3FE-4E1E-9745-53B63E6C37C0}">
      <dgm:prSet/>
      <dgm:spPr/>
      <dgm:t>
        <a:bodyPr/>
        <a:lstStyle/>
        <a:p>
          <a:endParaRPr lang="zh-CN" altLang="en-US"/>
        </a:p>
      </dgm:t>
    </dgm:pt>
    <dgm:pt modelId="{F0942F6E-0D73-4C6C-8E06-E201EE1AC1A7}">
      <dgm:prSet phldrT="[文本]"/>
      <dgm:spPr>
        <a:ln>
          <a:solidFill>
            <a:srgbClr val="32B000"/>
          </a:solidFill>
        </a:ln>
      </dgm:spPr>
      <dgm:t>
        <a:bodyPr/>
        <a:lstStyle/>
        <a:p>
          <a:r>
            <a:rPr lang="zh-CN" b="1" dirty="0" smtClean="0">
              <a:latin typeface="仿宋" pitchFamily="49" charset="-122"/>
              <a:ea typeface="仿宋" pitchFamily="49" charset="-122"/>
            </a:rPr>
            <a:t>两家以上技术需求</a:t>
          </a:r>
          <a:r>
            <a:rPr lang="zh-CN" altLang="en-US" b="1" dirty="0" smtClean="0">
              <a:latin typeface="仿宋" pitchFamily="49" charset="-122"/>
              <a:ea typeface="仿宋" pitchFamily="49" charset="-122"/>
            </a:rPr>
            <a:t>单位→</a:t>
          </a:r>
          <a:r>
            <a:rPr lang="zh-CN" b="1" dirty="0" smtClean="0">
              <a:latin typeface="仿宋" pitchFamily="49" charset="-122"/>
              <a:ea typeface="仿宋" pitchFamily="49" charset="-122"/>
            </a:rPr>
            <a:t>成果转化处组织谈判与竞价</a:t>
          </a:r>
          <a:endParaRPr lang="zh-CN" altLang="en-US" b="1" dirty="0">
            <a:latin typeface="仿宋" pitchFamily="49" charset="-122"/>
            <a:ea typeface="仿宋" pitchFamily="49" charset="-122"/>
          </a:endParaRPr>
        </a:p>
      </dgm:t>
    </dgm:pt>
    <dgm:pt modelId="{37D3D57E-3B05-4903-8827-E7FCFFBAAC1F}" type="parTrans" cxnId="{8E5F2443-A93B-40DB-AC70-48AB59E8F019}">
      <dgm:prSet/>
      <dgm:spPr/>
      <dgm:t>
        <a:bodyPr/>
        <a:lstStyle/>
        <a:p>
          <a:endParaRPr lang="zh-CN" altLang="en-US"/>
        </a:p>
      </dgm:t>
    </dgm:pt>
    <dgm:pt modelId="{0388604F-2243-4381-80A8-0234C0211EA2}" type="sibTrans" cxnId="{8E5F2443-A93B-40DB-AC70-48AB59E8F019}">
      <dgm:prSet/>
      <dgm:spPr/>
      <dgm:t>
        <a:bodyPr/>
        <a:lstStyle/>
        <a:p>
          <a:endParaRPr lang="zh-CN" altLang="en-US"/>
        </a:p>
      </dgm:t>
    </dgm:pt>
    <dgm:pt modelId="{078471C8-C480-4208-922D-FA3FAB63705C}" type="pres">
      <dgm:prSet presAssocID="{26EAD469-A76B-447D-B5D3-0C4DCF462016}" presName="linearFlow" presStyleCnt="0">
        <dgm:presLayoutVars>
          <dgm:dir/>
          <dgm:animLvl val="lvl"/>
          <dgm:resizeHandles val="exact"/>
        </dgm:presLayoutVars>
      </dgm:prSet>
      <dgm:spPr/>
      <dgm:t>
        <a:bodyPr/>
        <a:lstStyle/>
        <a:p>
          <a:endParaRPr lang="zh-CN" altLang="en-US"/>
        </a:p>
      </dgm:t>
    </dgm:pt>
    <dgm:pt modelId="{D9864824-6093-480E-9F6D-D6D026385004}" type="pres">
      <dgm:prSet presAssocID="{CF86CA9E-0D37-448B-AEED-26E6F0B55BDB}" presName="composite" presStyleCnt="0"/>
      <dgm:spPr/>
    </dgm:pt>
    <dgm:pt modelId="{66B1AD80-4364-43E9-B2AC-7B944905578B}" type="pres">
      <dgm:prSet presAssocID="{CF86CA9E-0D37-448B-AEED-26E6F0B55BDB}" presName="parentText" presStyleLbl="alignNode1" presStyleIdx="0" presStyleCnt="3" custLinFactNeighborX="-23922" custLinFactNeighborY="-132">
        <dgm:presLayoutVars>
          <dgm:chMax val="1"/>
          <dgm:bulletEnabled val="1"/>
        </dgm:presLayoutVars>
      </dgm:prSet>
      <dgm:spPr/>
      <dgm:t>
        <a:bodyPr/>
        <a:lstStyle/>
        <a:p>
          <a:endParaRPr lang="zh-CN" altLang="en-US"/>
        </a:p>
      </dgm:t>
    </dgm:pt>
    <dgm:pt modelId="{D0CAA3B6-3115-43CA-8E19-A9AC516B20F6}" type="pres">
      <dgm:prSet presAssocID="{CF86CA9E-0D37-448B-AEED-26E6F0B55BDB}" presName="descendantText" presStyleLbl="alignAcc1" presStyleIdx="0" presStyleCnt="3">
        <dgm:presLayoutVars>
          <dgm:bulletEnabled val="1"/>
        </dgm:presLayoutVars>
      </dgm:prSet>
      <dgm:spPr/>
      <dgm:t>
        <a:bodyPr/>
        <a:lstStyle/>
        <a:p>
          <a:endParaRPr lang="zh-CN" altLang="en-US"/>
        </a:p>
      </dgm:t>
    </dgm:pt>
    <dgm:pt modelId="{96C3524D-27A2-4BEF-91DB-E6C94D9D8D5E}" type="pres">
      <dgm:prSet presAssocID="{0C1D8666-1F0E-4B4D-94C2-C7EB86A293E0}" presName="sp" presStyleCnt="0"/>
      <dgm:spPr/>
    </dgm:pt>
    <dgm:pt modelId="{C7B0086A-7541-4E6E-A81D-970E99A659FF}" type="pres">
      <dgm:prSet presAssocID="{51DF7E84-5FDE-456E-9D56-6E3FCF604D66}" presName="composite" presStyleCnt="0"/>
      <dgm:spPr/>
    </dgm:pt>
    <dgm:pt modelId="{1B8B797E-E45D-4066-9B39-906148193FE3}" type="pres">
      <dgm:prSet presAssocID="{51DF7E84-5FDE-456E-9D56-6E3FCF604D66}" presName="parentText" presStyleLbl="alignNode1" presStyleIdx="1" presStyleCnt="3">
        <dgm:presLayoutVars>
          <dgm:chMax val="1"/>
          <dgm:bulletEnabled val="1"/>
        </dgm:presLayoutVars>
      </dgm:prSet>
      <dgm:spPr/>
      <dgm:t>
        <a:bodyPr/>
        <a:lstStyle/>
        <a:p>
          <a:endParaRPr lang="zh-CN" altLang="en-US"/>
        </a:p>
      </dgm:t>
    </dgm:pt>
    <dgm:pt modelId="{1002B690-4EA2-48ED-95A4-521E47BE94FE}" type="pres">
      <dgm:prSet presAssocID="{51DF7E84-5FDE-456E-9D56-6E3FCF604D66}" presName="descendantText" presStyleLbl="alignAcc1" presStyleIdx="1" presStyleCnt="3">
        <dgm:presLayoutVars>
          <dgm:bulletEnabled val="1"/>
        </dgm:presLayoutVars>
      </dgm:prSet>
      <dgm:spPr/>
      <dgm:t>
        <a:bodyPr/>
        <a:lstStyle/>
        <a:p>
          <a:endParaRPr lang="zh-CN" altLang="en-US"/>
        </a:p>
      </dgm:t>
    </dgm:pt>
    <dgm:pt modelId="{3D398DF6-FED4-43D5-AC8A-9260D5C210A3}" type="pres">
      <dgm:prSet presAssocID="{348E9D2E-B37F-4027-9760-081A7A71AEB4}" presName="sp" presStyleCnt="0"/>
      <dgm:spPr/>
    </dgm:pt>
    <dgm:pt modelId="{9C60D1B1-80B6-4581-A71D-A5290A0813E9}" type="pres">
      <dgm:prSet presAssocID="{0CE58B21-3696-4640-BE43-CA7CAC767F21}" presName="composite" presStyleCnt="0"/>
      <dgm:spPr/>
    </dgm:pt>
    <dgm:pt modelId="{FD27E06A-9211-4114-951C-2F7CB6CC2182}" type="pres">
      <dgm:prSet presAssocID="{0CE58B21-3696-4640-BE43-CA7CAC767F21}" presName="parentText" presStyleLbl="alignNode1" presStyleIdx="2" presStyleCnt="3">
        <dgm:presLayoutVars>
          <dgm:chMax val="1"/>
          <dgm:bulletEnabled val="1"/>
        </dgm:presLayoutVars>
      </dgm:prSet>
      <dgm:spPr/>
      <dgm:t>
        <a:bodyPr/>
        <a:lstStyle/>
        <a:p>
          <a:endParaRPr lang="zh-CN" altLang="en-US"/>
        </a:p>
      </dgm:t>
    </dgm:pt>
    <dgm:pt modelId="{DA16D556-912F-4C67-B4B7-516674BC5B46}" type="pres">
      <dgm:prSet presAssocID="{0CE58B21-3696-4640-BE43-CA7CAC767F21}" presName="descendantText" presStyleLbl="alignAcc1" presStyleIdx="2" presStyleCnt="3">
        <dgm:presLayoutVars>
          <dgm:bulletEnabled val="1"/>
        </dgm:presLayoutVars>
      </dgm:prSet>
      <dgm:spPr/>
      <dgm:t>
        <a:bodyPr/>
        <a:lstStyle/>
        <a:p>
          <a:endParaRPr lang="zh-CN" altLang="en-US"/>
        </a:p>
      </dgm:t>
    </dgm:pt>
  </dgm:ptLst>
  <dgm:cxnLst>
    <dgm:cxn modelId="{3FE1D972-EFC0-4AF3-BBE0-0F9DC2740BC1}" type="presOf" srcId="{0AF66DB2-B7AA-42BC-B4A8-D2777142055C}" destId="{DA16D556-912F-4C67-B4B7-516674BC5B46}" srcOrd="0" destOrd="1" presId="urn:microsoft.com/office/officeart/2005/8/layout/chevron2"/>
    <dgm:cxn modelId="{3651AD86-E4BC-47D4-8096-8316287218EE}" srcId="{26EAD469-A76B-447D-B5D3-0C4DCF462016}" destId="{51DF7E84-5FDE-456E-9D56-6E3FCF604D66}" srcOrd="1" destOrd="0" parTransId="{CD9C4171-5F7D-4963-A026-7219CBB04F52}" sibTransId="{348E9D2E-B37F-4027-9760-081A7A71AEB4}"/>
    <dgm:cxn modelId="{C7E2684C-727A-4C61-A74A-045A32F67E13}" type="presOf" srcId="{F0942F6E-0D73-4C6C-8E06-E201EE1AC1A7}" destId="{1002B690-4EA2-48ED-95A4-521E47BE94FE}" srcOrd="0" destOrd="1" presId="urn:microsoft.com/office/officeart/2005/8/layout/chevron2"/>
    <dgm:cxn modelId="{B83B694A-6CE0-4660-9CD7-A6DF5BF99E23}" type="presOf" srcId="{14D78396-FBDD-4EE1-8326-DABB4BB29243}" destId="{1002B690-4EA2-48ED-95A4-521E47BE94FE}" srcOrd="0" destOrd="0" presId="urn:microsoft.com/office/officeart/2005/8/layout/chevron2"/>
    <dgm:cxn modelId="{DC7043C7-953D-4619-81DF-70F4939D92DE}" srcId="{CF86CA9E-0D37-448B-AEED-26E6F0B55BDB}" destId="{5C008711-6308-4C63-B208-AC71133013C7}" srcOrd="1" destOrd="0" parTransId="{2CAD158F-C776-465D-8197-F878809C06B3}" sibTransId="{5998BA5F-986D-439F-B849-E2CDEB57D895}"/>
    <dgm:cxn modelId="{FA375C7F-971B-43BA-A3AA-62578C922DC4}" type="presOf" srcId="{0CE58B21-3696-4640-BE43-CA7CAC767F21}" destId="{FD27E06A-9211-4114-951C-2F7CB6CC2182}" srcOrd="0" destOrd="0" presId="urn:microsoft.com/office/officeart/2005/8/layout/chevron2"/>
    <dgm:cxn modelId="{D1E93915-C437-486B-843C-A0853044CFA1}" srcId="{0CE58B21-3696-4640-BE43-CA7CAC767F21}" destId="{B8B4EB48-91D8-4067-B0FD-1A965FE50391}" srcOrd="0" destOrd="0" parTransId="{B7FC4052-86D8-4C56-BC6D-9FBA1FA569CC}" sibTransId="{6676D940-D3EE-4760-8C96-8E6E294E242E}"/>
    <dgm:cxn modelId="{E7CEA3FB-D089-4B5C-9BF7-23917E927F25}" type="presOf" srcId="{51DF7E84-5FDE-456E-9D56-6E3FCF604D66}" destId="{1B8B797E-E45D-4066-9B39-906148193FE3}" srcOrd="0" destOrd="0" presId="urn:microsoft.com/office/officeart/2005/8/layout/chevron2"/>
    <dgm:cxn modelId="{8E5F2443-A93B-40DB-AC70-48AB59E8F019}" srcId="{51DF7E84-5FDE-456E-9D56-6E3FCF604D66}" destId="{F0942F6E-0D73-4C6C-8E06-E201EE1AC1A7}" srcOrd="1" destOrd="0" parTransId="{37D3D57E-3B05-4903-8827-E7FCFFBAAC1F}" sibTransId="{0388604F-2243-4381-80A8-0234C0211EA2}"/>
    <dgm:cxn modelId="{28FE122B-D78E-4A43-A40B-402AFBDBB95E}" srcId="{26EAD469-A76B-447D-B5D3-0C4DCF462016}" destId="{0CE58B21-3696-4640-BE43-CA7CAC767F21}" srcOrd="2" destOrd="0" parTransId="{ACC8F5DD-33B8-455D-B9B5-F3813CB6D24B}" sibTransId="{F72DA4BA-F6CF-40F2-8AA3-0CEB32C5A06A}"/>
    <dgm:cxn modelId="{F129955A-7473-45B3-91A3-B1DC377DDD64}" type="presOf" srcId="{26EAD469-A76B-447D-B5D3-0C4DCF462016}" destId="{078471C8-C480-4208-922D-FA3FAB63705C}" srcOrd="0" destOrd="0" presId="urn:microsoft.com/office/officeart/2005/8/layout/chevron2"/>
    <dgm:cxn modelId="{A217DC43-C3FE-4E1E-9745-53B63E6C37C0}" srcId="{0CE58B21-3696-4640-BE43-CA7CAC767F21}" destId="{0AF66DB2-B7AA-42BC-B4A8-D2777142055C}" srcOrd="1" destOrd="0" parTransId="{5776C237-2DF1-46C5-95BC-CA1B7B36424D}" sibTransId="{96FE7D3B-38D2-4B2A-91E1-25E984230245}"/>
    <dgm:cxn modelId="{7A072927-3DFD-42E8-8F09-8E2B17A9A8C9}" srcId="{51DF7E84-5FDE-456E-9D56-6E3FCF604D66}" destId="{14D78396-FBDD-4EE1-8326-DABB4BB29243}" srcOrd="0" destOrd="0" parTransId="{DBF81559-C30A-4FAF-AE59-DDD70BE93E44}" sibTransId="{CC635432-BB96-4CEA-BE53-E9F58D4E7955}"/>
    <dgm:cxn modelId="{7B014E31-27D6-42D2-A0C0-1CE7758D6931}" type="presOf" srcId="{CF86CA9E-0D37-448B-AEED-26E6F0B55BDB}" destId="{66B1AD80-4364-43E9-B2AC-7B944905578B}" srcOrd="0" destOrd="0" presId="urn:microsoft.com/office/officeart/2005/8/layout/chevron2"/>
    <dgm:cxn modelId="{A8CF9483-F416-44EC-9628-167361F37976}" type="presOf" srcId="{3C705D25-7D19-4FB2-9688-40785570C12A}" destId="{D0CAA3B6-3115-43CA-8E19-A9AC516B20F6}" srcOrd="0" destOrd="0" presId="urn:microsoft.com/office/officeart/2005/8/layout/chevron2"/>
    <dgm:cxn modelId="{C514C29F-AC98-4DB0-A125-8A5B919FACDD}" srcId="{26EAD469-A76B-447D-B5D3-0C4DCF462016}" destId="{CF86CA9E-0D37-448B-AEED-26E6F0B55BDB}" srcOrd="0" destOrd="0" parTransId="{9DA62E6A-062C-47E7-90A3-A07EF424A906}" sibTransId="{0C1D8666-1F0E-4B4D-94C2-C7EB86A293E0}"/>
    <dgm:cxn modelId="{014E98FC-E9CB-41C4-9971-79D1774D7CAD}" type="presOf" srcId="{5C008711-6308-4C63-B208-AC71133013C7}" destId="{D0CAA3B6-3115-43CA-8E19-A9AC516B20F6}" srcOrd="0" destOrd="1" presId="urn:microsoft.com/office/officeart/2005/8/layout/chevron2"/>
    <dgm:cxn modelId="{52DD5505-F4F3-432E-A8EE-088F30943E92}" srcId="{CF86CA9E-0D37-448B-AEED-26E6F0B55BDB}" destId="{3C705D25-7D19-4FB2-9688-40785570C12A}" srcOrd="0" destOrd="0" parTransId="{AB9F100C-ADD7-4430-95D8-454CB5264B92}" sibTransId="{6382FA2E-D1F3-4DC4-B7EC-600F69DB8821}"/>
    <dgm:cxn modelId="{C5B36643-06C5-481B-8143-B5D1CAC42239}" type="presOf" srcId="{B8B4EB48-91D8-4067-B0FD-1A965FE50391}" destId="{DA16D556-912F-4C67-B4B7-516674BC5B46}" srcOrd="0" destOrd="0" presId="urn:microsoft.com/office/officeart/2005/8/layout/chevron2"/>
    <dgm:cxn modelId="{3DE24564-A9C7-4309-8EA3-334BE8CAACFA}" type="presParOf" srcId="{078471C8-C480-4208-922D-FA3FAB63705C}" destId="{D9864824-6093-480E-9F6D-D6D026385004}" srcOrd="0" destOrd="0" presId="urn:microsoft.com/office/officeart/2005/8/layout/chevron2"/>
    <dgm:cxn modelId="{C81B0958-645B-4E36-A0C5-1F8FE67C22F7}" type="presParOf" srcId="{D9864824-6093-480E-9F6D-D6D026385004}" destId="{66B1AD80-4364-43E9-B2AC-7B944905578B}" srcOrd="0" destOrd="0" presId="urn:microsoft.com/office/officeart/2005/8/layout/chevron2"/>
    <dgm:cxn modelId="{39DA9DF1-18F6-4B86-8716-A1B1C4A36619}" type="presParOf" srcId="{D9864824-6093-480E-9F6D-D6D026385004}" destId="{D0CAA3B6-3115-43CA-8E19-A9AC516B20F6}" srcOrd="1" destOrd="0" presId="urn:microsoft.com/office/officeart/2005/8/layout/chevron2"/>
    <dgm:cxn modelId="{C2B30CE4-F548-42BE-A8E3-BDC08A582163}" type="presParOf" srcId="{078471C8-C480-4208-922D-FA3FAB63705C}" destId="{96C3524D-27A2-4BEF-91DB-E6C94D9D8D5E}" srcOrd="1" destOrd="0" presId="urn:microsoft.com/office/officeart/2005/8/layout/chevron2"/>
    <dgm:cxn modelId="{599268C4-9706-41C9-874D-E34348DBD65F}" type="presParOf" srcId="{078471C8-C480-4208-922D-FA3FAB63705C}" destId="{C7B0086A-7541-4E6E-A81D-970E99A659FF}" srcOrd="2" destOrd="0" presId="urn:microsoft.com/office/officeart/2005/8/layout/chevron2"/>
    <dgm:cxn modelId="{3180817D-5F24-47D7-AE30-BD139910EE4D}" type="presParOf" srcId="{C7B0086A-7541-4E6E-A81D-970E99A659FF}" destId="{1B8B797E-E45D-4066-9B39-906148193FE3}" srcOrd="0" destOrd="0" presId="urn:microsoft.com/office/officeart/2005/8/layout/chevron2"/>
    <dgm:cxn modelId="{92F0CA2A-E961-4C07-BE95-EEA4313936E8}" type="presParOf" srcId="{C7B0086A-7541-4E6E-A81D-970E99A659FF}" destId="{1002B690-4EA2-48ED-95A4-521E47BE94FE}" srcOrd="1" destOrd="0" presId="urn:microsoft.com/office/officeart/2005/8/layout/chevron2"/>
    <dgm:cxn modelId="{6450D718-0ECB-4DE5-8AC2-C63E56AA841F}" type="presParOf" srcId="{078471C8-C480-4208-922D-FA3FAB63705C}" destId="{3D398DF6-FED4-43D5-AC8A-9260D5C210A3}" srcOrd="3" destOrd="0" presId="urn:microsoft.com/office/officeart/2005/8/layout/chevron2"/>
    <dgm:cxn modelId="{4A6719DB-BAC4-420B-BB40-C6EBCE8ECF88}" type="presParOf" srcId="{078471C8-C480-4208-922D-FA3FAB63705C}" destId="{9C60D1B1-80B6-4581-A71D-A5290A0813E9}" srcOrd="4" destOrd="0" presId="urn:microsoft.com/office/officeart/2005/8/layout/chevron2"/>
    <dgm:cxn modelId="{4387A73D-EAE9-4946-B3E6-1678033CE2BE}" type="presParOf" srcId="{9C60D1B1-80B6-4581-A71D-A5290A0813E9}" destId="{FD27E06A-9211-4114-951C-2F7CB6CC2182}" srcOrd="0" destOrd="0" presId="urn:microsoft.com/office/officeart/2005/8/layout/chevron2"/>
    <dgm:cxn modelId="{B9FF328B-BC6B-46FD-B736-04C892C6140C}" type="presParOf" srcId="{9C60D1B1-80B6-4581-A71D-A5290A0813E9}" destId="{DA16D556-912F-4C67-B4B7-516674BC5B46}" srcOrd="1" destOrd="0" presId="urn:microsoft.com/office/officeart/2005/8/layout/chevr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1F4DE77-13C3-4F35-B7F1-D5257612A8B1}" type="doc">
      <dgm:prSet loTypeId="urn:microsoft.com/office/officeart/2005/8/layout/hProcess9" loCatId="process" qsTypeId="urn:microsoft.com/office/officeart/2005/8/quickstyle/simple1" qsCatId="simple" csTypeId="urn:microsoft.com/office/officeart/2005/8/colors/accent1_2" csCatId="accent1" phldr="1"/>
      <dgm:spPr/>
    </dgm:pt>
    <dgm:pt modelId="{7C723FA1-40E7-4657-AFD3-E2308AC38578}">
      <dgm:prSet phldrT="[文本]"/>
      <dgm:spPr>
        <a:solidFill>
          <a:srgbClr val="32B000"/>
        </a:solidFill>
      </dgm:spPr>
      <dgm:t>
        <a:bodyPr/>
        <a:lstStyle/>
        <a:p>
          <a:r>
            <a:rPr lang="zh-CN" altLang="en-US" dirty="0" smtClean="0"/>
            <a:t>课题组与企业基本确定合同条款</a:t>
          </a:r>
          <a:endParaRPr lang="zh-CN" altLang="en-US" dirty="0"/>
        </a:p>
      </dgm:t>
    </dgm:pt>
    <dgm:pt modelId="{D9BB7C3E-A412-4BC2-AB89-EAD9851882BB}" type="parTrans" cxnId="{2EC2D5C3-FEAA-4888-8BEE-71EB180BAB3D}">
      <dgm:prSet/>
      <dgm:spPr/>
      <dgm:t>
        <a:bodyPr/>
        <a:lstStyle/>
        <a:p>
          <a:endParaRPr lang="zh-CN" altLang="en-US"/>
        </a:p>
      </dgm:t>
    </dgm:pt>
    <dgm:pt modelId="{BF56FDEE-3420-4A5A-85F6-69EADDF7C6A5}" type="sibTrans" cxnId="{2EC2D5C3-FEAA-4888-8BEE-71EB180BAB3D}">
      <dgm:prSet/>
      <dgm:spPr/>
      <dgm:t>
        <a:bodyPr/>
        <a:lstStyle/>
        <a:p>
          <a:endParaRPr lang="zh-CN" altLang="en-US"/>
        </a:p>
      </dgm:t>
    </dgm:pt>
    <dgm:pt modelId="{6F8DD41F-D6FE-4F95-888C-F9C35DA2F686}">
      <dgm:prSet phldrT="[文本]"/>
      <dgm:spPr>
        <a:solidFill>
          <a:srgbClr val="32B000"/>
        </a:solidFill>
      </dgm:spPr>
      <dgm:t>
        <a:bodyPr/>
        <a:lstStyle/>
        <a:p>
          <a:r>
            <a:rPr lang="zh-CN" altLang="en-US" dirty="0" smtClean="0"/>
            <a:t>所同意合同（价格）出具会议纪要</a:t>
          </a:r>
          <a:endParaRPr lang="zh-CN" altLang="en-US" dirty="0"/>
        </a:p>
      </dgm:t>
    </dgm:pt>
    <dgm:pt modelId="{8E2640E3-E04E-449D-9FCE-30CA9D8E708E}" type="parTrans" cxnId="{0F5EAED5-A152-4B2B-A2D6-86ECEB54902C}">
      <dgm:prSet/>
      <dgm:spPr/>
      <dgm:t>
        <a:bodyPr/>
        <a:lstStyle/>
        <a:p>
          <a:endParaRPr lang="zh-CN" altLang="en-US"/>
        </a:p>
      </dgm:t>
    </dgm:pt>
    <dgm:pt modelId="{8DDDE05A-B6C4-419D-BAAB-97C5C406B45D}" type="sibTrans" cxnId="{0F5EAED5-A152-4B2B-A2D6-86ECEB54902C}">
      <dgm:prSet/>
      <dgm:spPr/>
      <dgm:t>
        <a:bodyPr/>
        <a:lstStyle/>
        <a:p>
          <a:endParaRPr lang="zh-CN" altLang="en-US"/>
        </a:p>
      </dgm:t>
    </dgm:pt>
    <dgm:pt modelId="{F0C16182-650D-4D75-A627-22FBF2902CCA}">
      <dgm:prSet phldrT="[文本]"/>
      <dgm:spPr>
        <a:solidFill>
          <a:srgbClr val="32B000"/>
        </a:solidFill>
      </dgm:spPr>
      <dgm:t>
        <a:bodyPr/>
        <a:lstStyle/>
        <a:p>
          <a:r>
            <a:rPr lang="zh-CN" altLang="en-US" dirty="0" smtClean="0"/>
            <a:t>所内</a:t>
          </a:r>
          <a:r>
            <a:rPr lang="en-US" altLang="zh-CN" dirty="0" smtClean="0"/>
            <a:t>15</a:t>
          </a:r>
          <a:r>
            <a:rPr lang="zh-CN" altLang="en-US" dirty="0" smtClean="0"/>
            <a:t>天公示无异议可签约</a:t>
          </a:r>
          <a:endParaRPr lang="zh-CN" altLang="en-US" dirty="0"/>
        </a:p>
      </dgm:t>
    </dgm:pt>
    <dgm:pt modelId="{9D4B103D-E797-407A-9A86-CF7ABDC59AC5}" type="parTrans" cxnId="{0DAC326E-D2E3-42EB-896F-E08C38E0B051}">
      <dgm:prSet/>
      <dgm:spPr/>
      <dgm:t>
        <a:bodyPr/>
        <a:lstStyle/>
        <a:p>
          <a:endParaRPr lang="zh-CN" altLang="en-US"/>
        </a:p>
      </dgm:t>
    </dgm:pt>
    <dgm:pt modelId="{B6FCC23D-B498-43CA-868C-36569873D65E}" type="sibTrans" cxnId="{0DAC326E-D2E3-42EB-896F-E08C38E0B051}">
      <dgm:prSet/>
      <dgm:spPr/>
      <dgm:t>
        <a:bodyPr/>
        <a:lstStyle/>
        <a:p>
          <a:endParaRPr lang="zh-CN" altLang="en-US"/>
        </a:p>
      </dgm:t>
    </dgm:pt>
    <dgm:pt modelId="{E7EE9C8F-0FA2-48C6-9C82-F317F8A1DE2B}" type="pres">
      <dgm:prSet presAssocID="{A1F4DE77-13C3-4F35-B7F1-D5257612A8B1}" presName="CompostProcess" presStyleCnt="0">
        <dgm:presLayoutVars>
          <dgm:dir/>
          <dgm:resizeHandles val="exact"/>
        </dgm:presLayoutVars>
      </dgm:prSet>
      <dgm:spPr/>
    </dgm:pt>
    <dgm:pt modelId="{4986930B-50F8-483C-83CC-6D5BAD3E1801}" type="pres">
      <dgm:prSet presAssocID="{A1F4DE77-13C3-4F35-B7F1-D5257612A8B1}" presName="arrow" presStyleLbl="bgShp" presStyleIdx="0" presStyleCnt="1"/>
      <dgm:spPr>
        <a:solidFill>
          <a:srgbClr val="92D050"/>
        </a:solidFill>
      </dgm:spPr>
    </dgm:pt>
    <dgm:pt modelId="{D1D5CE33-59AE-4E97-ACBA-CF34E8E63793}" type="pres">
      <dgm:prSet presAssocID="{A1F4DE77-13C3-4F35-B7F1-D5257612A8B1}" presName="linearProcess" presStyleCnt="0"/>
      <dgm:spPr/>
    </dgm:pt>
    <dgm:pt modelId="{11D08432-AFAE-441A-912F-0340EE3FE2FA}" type="pres">
      <dgm:prSet presAssocID="{7C723FA1-40E7-4657-AFD3-E2308AC38578}" presName="textNode" presStyleLbl="node1" presStyleIdx="0" presStyleCnt="3">
        <dgm:presLayoutVars>
          <dgm:bulletEnabled val="1"/>
        </dgm:presLayoutVars>
      </dgm:prSet>
      <dgm:spPr/>
      <dgm:t>
        <a:bodyPr/>
        <a:lstStyle/>
        <a:p>
          <a:endParaRPr lang="zh-CN" altLang="en-US"/>
        </a:p>
      </dgm:t>
    </dgm:pt>
    <dgm:pt modelId="{A11D3D7F-DCEF-4D1B-99F1-C825F7AA061B}" type="pres">
      <dgm:prSet presAssocID="{BF56FDEE-3420-4A5A-85F6-69EADDF7C6A5}" presName="sibTrans" presStyleCnt="0"/>
      <dgm:spPr/>
    </dgm:pt>
    <dgm:pt modelId="{AD43D7D2-8D1B-4A37-B071-AAD9994C877C}" type="pres">
      <dgm:prSet presAssocID="{6F8DD41F-D6FE-4F95-888C-F9C35DA2F686}" presName="textNode" presStyleLbl="node1" presStyleIdx="1" presStyleCnt="3">
        <dgm:presLayoutVars>
          <dgm:bulletEnabled val="1"/>
        </dgm:presLayoutVars>
      </dgm:prSet>
      <dgm:spPr/>
      <dgm:t>
        <a:bodyPr/>
        <a:lstStyle/>
        <a:p>
          <a:endParaRPr lang="zh-CN" altLang="en-US"/>
        </a:p>
      </dgm:t>
    </dgm:pt>
    <dgm:pt modelId="{822A8C22-3504-4A8D-BF99-18260AF1A3A3}" type="pres">
      <dgm:prSet presAssocID="{8DDDE05A-B6C4-419D-BAAB-97C5C406B45D}" presName="sibTrans" presStyleCnt="0"/>
      <dgm:spPr/>
    </dgm:pt>
    <dgm:pt modelId="{E13C4634-B9A3-4768-9326-4FEEB4CBB5D3}" type="pres">
      <dgm:prSet presAssocID="{F0C16182-650D-4D75-A627-22FBF2902CCA}" presName="textNode" presStyleLbl="node1" presStyleIdx="2" presStyleCnt="3">
        <dgm:presLayoutVars>
          <dgm:bulletEnabled val="1"/>
        </dgm:presLayoutVars>
      </dgm:prSet>
      <dgm:spPr/>
      <dgm:t>
        <a:bodyPr/>
        <a:lstStyle/>
        <a:p>
          <a:endParaRPr lang="zh-CN" altLang="en-US"/>
        </a:p>
      </dgm:t>
    </dgm:pt>
  </dgm:ptLst>
  <dgm:cxnLst>
    <dgm:cxn modelId="{4E9C0905-1C10-4CEE-A3F1-C21C65EE359C}" type="presOf" srcId="{7C723FA1-40E7-4657-AFD3-E2308AC38578}" destId="{11D08432-AFAE-441A-912F-0340EE3FE2FA}" srcOrd="0" destOrd="0" presId="urn:microsoft.com/office/officeart/2005/8/layout/hProcess9"/>
    <dgm:cxn modelId="{2EC2D5C3-FEAA-4888-8BEE-71EB180BAB3D}" srcId="{A1F4DE77-13C3-4F35-B7F1-D5257612A8B1}" destId="{7C723FA1-40E7-4657-AFD3-E2308AC38578}" srcOrd="0" destOrd="0" parTransId="{D9BB7C3E-A412-4BC2-AB89-EAD9851882BB}" sibTransId="{BF56FDEE-3420-4A5A-85F6-69EADDF7C6A5}"/>
    <dgm:cxn modelId="{0F5EAED5-A152-4B2B-A2D6-86ECEB54902C}" srcId="{A1F4DE77-13C3-4F35-B7F1-D5257612A8B1}" destId="{6F8DD41F-D6FE-4F95-888C-F9C35DA2F686}" srcOrd="1" destOrd="0" parTransId="{8E2640E3-E04E-449D-9FCE-30CA9D8E708E}" sibTransId="{8DDDE05A-B6C4-419D-BAAB-97C5C406B45D}"/>
    <dgm:cxn modelId="{A42B7934-18ED-4F8C-9D47-D540C7862FE0}" type="presOf" srcId="{A1F4DE77-13C3-4F35-B7F1-D5257612A8B1}" destId="{E7EE9C8F-0FA2-48C6-9C82-F317F8A1DE2B}" srcOrd="0" destOrd="0" presId="urn:microsoft.com/office/officeart/2005/8/layout/hProcess9"/>
    <dgm:cxn modelId="{AAA7A6A7-6C9D-42F7-B62D-333F98DAD4F9}" type="presOf" srcId="{6F8DD41F-D6FE-4F95-888C-F9C35DA2F686}" destId="{AD43D7D2-8D1B-4A37-B071-AAD9994C877C}" srcOrd="0" destOrd="0" presId="urn:microsoft.com/office/officeart/2005/8/layout/hProcess9"/>
    <dgm:cxn modelId="{0DAC326E-D2E3-42EB-896F-E08C38E0B051}" srcId="{A1F4DE77-13C3-4F35-B7F1-D5257612A8B1}" destId="{F0C16182-650D-4D75-A627-22FBF2902CCA}" srcOrd="2" destOrd="0" parTransId="{9D4B103D-E797-407A-9A86-CF7ABDC59AC5}" sibTransId="{B6FCC23D-B498-43CA-868C-36569873D65E}"/>
    <dgm:cxn modelId="{980D4002-EC07-41C0-8ADE-9BDD3FE2AC10}" type="presOf" srcId="{F0C16182-650D-4D75-A627-22FBF2902CCA}" destId="{E13C4634-B9A3-4768-9326-4FEEB4CBB5D3}" srcOrd="0" destOrd="0" presId="urn:microsoft.com/office/officeart/2005/8/layout/hProcess9"/>
    <dgm:cxn modelId="{6A2EF522-25EA-4786-BEC2-37302E56D6BE}" type="presParOf" srcId="{E7EE9C8F-0FA2-48C6-9C82-F317F8A1DE2B}" destId="{4986930B-50F8-483C-83CC-6D5BAD3E1801}" srcOrd="0" destOrd="0" presId="urn:microsoft.com/office/officeart/2005/8/layout/hProcess9"/>
    <dgm:cxn modelId="{C00E36A7-90FF-42AD-8C06-02732BEF5268}" type="presParOf" srcId="{E7EE9C8F-0FA2-48C6-9C82-F317F8A1DE2B}" destId="{D1D5CE33-59AE-4E97-ACBA-CF34E8E63793}" srcOrd="1" destOrd="0" presId="urn:microsoft.com/office/officeart/2005/8/layout/hProcess9"/>
    <dgm:cxn modelId="{ED3FB0D0-934F-44CB-9B89-367E353EDF68}" type="presParOf" srcId="{D1D5CE33-59AE-4E97-ACBA-CF34E8E63793}" destId="{11D08432-AFAE-441A-912F-0340EE3FE2FA}" srcOrd="0" destOrd="0" presId="urn:microsoft.com/office/officeart/2005/8/layout/hProcess9"/>
    <dgm:cxn modelId="{61C62DA8-3F8A-4FC1-9CEE-4D1D286B7A61}" type="presParOf" srcId="{D1D5CE33-59AE-4E97-ACBA-CF34E8E63793}" destId="{A11D3D7F-DCEF-4D1B-99F1-C825F7AA061B}" srcOrd="1" destOrd="0" presId="urn:microsoft.com/office/officeart/2005/8/layout/hProcess9"/>
    <dgm:cxn modelId="{0A05A66D-D5DA-4302-BED8-C0DD516DF3F6}" type="presParOf" srcId="{D1D5CE33-59AE-4E97-ACBA-CF34E8E63793}" destId="{AD43D7D2-8D1B-4A37-B071-AAD9994C877C}" srcOrd="2" destOrd="0" presId="urn:microsoft.com/office/officeart/2005/8/layout/hProcess9"/>
    <dgm:cxn modelId="{02DE0F07-1E59-4AC1-B8EF-7480C00A1821}" type="presParOf" srcId="{D1D5CE33-59AE-4E97-ACBA-CF34E8E63793}" destId="{822A8C22-3504-4A8D-BF99-18260AF1A3A3}" srcOrd="3" destOrd="0" presId="urn:microsoft.com/office/officeart/2005/8/layout/hProcess9"/>
    <dgm:cxn modelId="{F432C08C-8FCD-456F-96A3-8762C8CD7061}" type="presParOf" srcId="{D1D5CE33-59AE-4E97-ACBA-CF34E8E63793}" destId="{E13C4634-B9A3-4768-9326-4FEEB4CBB5D3}" srcOrd="4" destOrd="0" presId="urn:microsoft.com/office/officeart/2005/8/layout/hProcess9"/>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79AFA63-82B3-4D61-B0A2-570271C8D4CA}" type="doc">
      <dgm:prSet loTypeId="urn:microsoft.com/office/officeart/2005/8/layout/equation2" loCatId="process" qsTypeId="urn:microsoft.com/office/officeart/2005/8/quickstyle/simple1" qsCatId="simple" csTypeId="urn:microsoft.com/office/officeart/2005/8/colors/accent1_2" csCatId="accent1" phldr="1"/>
      <dgm:spPr/>
    </dgm:pt>
    <dgm:pt modelId="{4640F074-9A41-40D0-9F80-FA17DADAF2E2}">
      <dgm:prSet phldrT="[文本]"/>
      <dgm:spPr>
        <a:solidFill>
          <a:srgbClr val="FFC000"/>
        </a:solidFill>
      </dgm:spPr>
      <dgm:t>
        <a:bodyPr/>
        <a:lstStyle/>
        <a:p>
          <a:r>
            <a:rPr lang="zh-CN" altLang="en-US" b="1" dirty="0" smtClean="0">
              <a:latin typeface="黑体" pitchFamily="49" charset="-122"/>
              <a:ea typeface="黑体" pitchFamily="49" charset="-122"/>
            </a:rPr>
            <a:t>确定研究所权属比重</a:t>
          </a:r>
          <a:endParaRPr lang="zh-CN" altLang="en-US" b="1" dirty="0">
            <a:latin typeface="黑体" pitchFamily="49" charset="-122"/>
            <a:ea typeface="黑体" pitchFamily="49" charset="-122"/>
          </a:endParaRPr>
        </a:p>
      </dgm:t>
    </dgm:pt>
    <dgm:pt modelId="{38325E2E-3452-4642-A895-1E625D439395}" type="parTrans" cxnId="{718573A1-6720-43F3-8086-1E2D28853A2A}">
      <dgm:prSet/>
      <dgm:spPr/>
      <dgm:t>
        <a:bodyPr/>
        <a:lstStyle/>
        <a:p>
          <a:endParaRPr lang="zh-CN" altLang="en-US"/>
        </a:p>
      </dgm:t>
    </dgm:pt>
    <dgm:pt modelId="{5A7FF789-1ECE-4A34-94FD-7F5CEC67328A}" type="sibTrans" cxnId="{718573A1-6720-43F3-8086-1E2D28853A2A}">
      <dgm:prSet/>
      <dgm:spPr/>
      <dgm:t>
        <a:bodyPr/>
        <a:lstStyle/>
        <a:p>
          <a:endParaRPr lang="zh-CN" altLang="en-US"/>
        </a:p>
      </dgm:t>
    </dgm:pt>
    <dgm:pt modelId="{A7BAE6DD-AF39-467E-9736-3DF0DC8EEA6D}">
      <dgm:prSet phldrT="[文本]"/>
      <dgm:spPr/>
      <dgm:t>
        <a:bodyPr/>
        <a:lstStyle/>
        <a:p>
          <a:r>
            <a:rPr lang="zh-CN" altLang="en-US" b="1" dirty="0" smtClean="0">
              <a:latin typeface="黑体" pitchFamily="49" charset="-122"/>
              <a:ea typeface="黑体" pitchFamily="49" charset="-122"/>
            </a:rPr>
            <a:t>确定研发人员所占收益分配比重</a:t>
          </a:r>
          <a:endParaRPr lang="zh-CN" altLang="en-US" b="1" dirty="0">
            <a:latin typeface="黑体" pitchFamily="49" charset="-122"/>
            <a:ea typeface="黑体" pitchFamily="49" charset="-122"/>
          </a:endParaRPr>
        </a:p>
      </dgm:t>
    </dgm:pt>
    <dgm:pt modelId="{0C14ECA5-77EF-4980-A405-156C08F01A55}" type="parTrans" cxnId="{95EBF33D-3ABF-4800-A3F9-FA24336036C1}">
      <dgm:prSet/>
      <dgm:spPr/>
      <dgm:t>
        <a:bodyPr/>
        <a:lstStyle/>
        <a:p>
          <a:endParaRPr lang="zh-CN" altLang="en-US"/>
        </a:p>
      </dgm:t>
    </dgm:pt>
    <dgm:pt modelId="{DD295BA9-9168-459A-A2EC-D4706EC43F71}" type="sibTrans" cxnId="{95EBF33D-3ABF-4800-A3F9-FA24336036C1}">
      <dgm:prSet/>
      <dgm:spPr/>
      <dgm:t>
        <a:bodyPr/>
        <a:lstStyle/>
        <a:p>
          <a:endParaRPr lang="zh-CN" altLang="en-US"/>
        </a:p>
      </dgm:t>
    </dgm:pt>
    <dgm:pt modelId="{B957EBD9-05EF-4514-9D4B-5D877E8BA92C}">
      <dgm:prSet phldrT="[文本]"/>
      <dgm:spPr>
        <a:solidFill>
          <a:srgbClr val="32B000"/>
        </a:solidFill>
      </dgm:spPr>
      <dgm:t>
        <a:bodyPr/>
        <a:lstStyle/>
        <a:p>
          <a:r>
            <a:rPr lang="zh-CN" altLang="en-US" dirty="0" smtClean="0">
              <a:latin typeface="黑体" pitchFamily="49" charset="-122"/>
              <a:ea typeface="黑体" pitchFamily="49" charset="-122"/>
            </a:rPr>
            <a:t>确权</a:t>
          </a:r>
          <a:endParaRPr lang="zh-CN" altLang="en-US" dirty="0">
            <a:latin typeface="黑体" pitchFamily="49" charset="-122"/>
            <a:ea typeface="黑体" pitchFamily="49" charset="-122"/>
          </a:endParaRPr>
        </a:p>
      </dgm:t>
    </dgm:pt>
    <dgm:pt modelId="{E752AE2E-BA3E-40FD-BC50-FD5844E9DDB0}" type="parTrans" cxnId="{B8187D4F-D3AA-466E-B333-3C3BF4AD5767}">
      <dgm:prSet/>
      <dgm:spPr/>
      <dgm:t>
        <a:bodyPr/>
        <a:lstStyle/>
        <a:p>
          <a:endParaRPr lang="zh-CN" altLang="en-US"/>
        </a:p>
      </dgm:t>
    </dgm:pt>
    <dgm:pt modelId="{D58C9E09-0CDF-4A31-A1EA-72710FBFD5A1}" type="sibTrans" cxnId="{B8187D4F-D3AA-466E-B333-3C3BF4AD5767}">
      <dgm:prSet/>
      <dgm:spPr/>
      <dgm:t>
        <a:bodyPr/>
        <a:lstStyle/>
        <a:p>
          <a:endParaRPr lang="zh-CN" altLang="en-US"/>
        </a:p>
      </dgm:t>
    </dgm:pt>
    <dgm:pt modelId="{D785C9C0-B5C7-498F-828D-752FA974804C}" type="pres">
      <dgm:prSet presAssocID="{179AFA63-82B3-4D61-B0A2-570271C8D4CA}" presName="Name0" presStyleCnt="0">
        <dgm:presLayoutVars>
          <dgm:dir/>
          <dgm:resizeHandles val="exact"/>
        </dgm:presLayoutVars>
      </dgm:prSet>
      <dgm:spPr/>
    </dgm:pt>
    <dgm:pt modelId="{444931D0-7A6F-46D4-B02C-0E56443C97F3}" type="pres">
      <dgm:prSet presAssocID="{179AFA63-82B3-4D61-B0A2-570271C8D4CA}" presName="vNodes" presStyleCnt="0"/>
      <dgm:spPr/>
    </dgm:pt>
    <dgm:pt modelId="{19EA2234-44E4-4F73-8A83-3C2CBC3095DD}" type="pres">
      <dgm:prSet presAssocID="{4640F074-9A41-40D0-9F80-FA17DADAF2E2}" presName="node" presStyleLbl="node1" presStyleIdx="0" presStyleCnt="3" custScaleX="153542">
        <dgm:presLayoutVars>
          <dgm:bulletEnabled val="1"/>
        </dgm:presLayoutVars>
      </dgm:prSet>
      <dgm:spPr/>
      <dgm:t>
        <a:bodyPr/>
        <a:lstStyle/>
        <a:p>
          <a:endParaRPr lang="zh-CN" altLang="en-US"/>
        </a:p>
      </dgm:t>
    </dgm:pt>
    <dgm:pt modelId="{18BB1DF6-EE59-432E-9A8F-723E54D5783A}" type="pres">
      <dgm:prSet presAssocID="{5A7FF789-1ECE-4A34-94FD-7F5CEC67328A}" presName="spacerT" presStyleCnt="0"/>
      <dgm:spPr/>
    </dgm:pt>
    <dgm:pt modelId="{7C327779-A7A1-4938-B834-4F45656B329C}" type="pres">
      <dgm:prSet presAssocID="{5A7FF789-1ECE-4A34-94FD-7F5CEC67328A}" presName="sibTrans" presStyleLbl="sibTrans2D1" presStyleIdx="0" presStyleCnt="2"/>
      <dgm:spPr/>
      <dgm:t>
        <a:bodyPr/>
        <a:lstStyle/>
        <a:p>
          <a:endParaRPr lang="zh-CN" altLang="en-US"/>
        </a:p>
      </dgm:t>
    </dgm:pt>
    <dgm:pt modelId="{F307422C-428F-4231-87E4-BE71F46B475F}" type="pres">
      <dgm:prSet presAssocID="{5A7FF789-1ECE-4A34-94FD-7F5CEC67328A}" presName="spacerB" presStyleCnt="0"/>
      <dgm:spPr/>
    </dgm:pt>
    <dgm:pt modelId="{A0B047E7-F21D-414F-8AC5-CAC3005032EC}" type="pres">
      <dgm:prSet presAssocID="{A7BAE6DD-AF39-467E-9736-3DF0DC8EEA6D}" presName="node" presStyleLbl="node1" presStyleIdx="1" presStyleCnt="3" custScaleX="141612">
        <dgm:presLayoutVars>
          <dgm:bulletEnabled val="1"/>
        </dgm:presLayoutVars>
      </dgm:prSet>
      <dgm:spPr/>
      <dgm:t>
        <a:bodyPr/>
        <a:lstStyle/>
        <a:p>
          <a:endParaRPr lang="zh-CN" altLang="en-US"/>
        </a:p>
      </dgm:t>
    </dgm:pt>
    <dgm:pt modelId="{B1B9B3C9-2575-4349-BC1C-E6DC2151E6B1}" type="pres">
      <dgm:prSet presAssocID="{179AFA63-82B3-4D61-B0A2-570271C8D4CA}" presName="sibTransLast" presStyleLbl="sibTrans2D1" presStyleIdx="1" presStyleCnt="2"/>
      <dgm:spPr/>
      <dgm:t>
        <a:bodyPr/>
        <a:lstStyle/>
        <a:p>
          <a:endParaRPr lang="zh-CN" altLang="en-US"/>
        </a:p>
      </dgm:t>
    </dgm:pt>
    <dgm:pt modelId="{8B93826D-6975-4E99-BC8C-A6F29630B4DC}" type="pres">
      <dgm:prSet presAssocID="{179AFA63-82B3-4D61-B0A2-570271C8D4CA}" presName="connectorText" presStyleLbl="sibTrans2D1" presStyleIdx="1" presStyleCnt="2"/>
      <dgm:spPr/>
      <dgm:t>
        <a:bodyPr/>
        <a:lstStyle/>
        <a:p>
          <a:endParaRPr lang="zh-CN" altLang="en-US"/>
        </a:p>
      </dgm:t>
    </dgm:pt>
    <dgm:pt modelId="{1B39CC7D-A051-4E86-89A7-99F80498D203}" type="pres">
      <dgm:prSet presAssocID="{179AFA63-82B3-4D61-B0A2-570271C8D4CA}" presName="lastNode" presStyleLbl="node1" presStyleIdx="2" presStyleCnt="3">
        <dgm:presLayoutVars>
          <dgm:bulletEnabled val="1"/>
        </dgm:presLayoutVars>
      </dgm:prSet>
      <dgm:spPr/>
      <dgm:t>
        <a:bodyPr/>
        <a:lstStyle/>
        <a:p>
          <a:endParaRPr lang="zh-CN" altLang="en-US"/>
        </a:p>
      </dgm:t>
    </dgm:pt>
  </dgm:ptLst>
  <dgm:cxnLst>
    <dgm:cxn modelId="{3A43FE83-21D3-4896-9F5F-A3F453A1E4F5}" type="presOf" srcId="{DD295BA9-9168-459A-A2EC-D4706EC43F71}" destId="{8B93826D-6975-4E99-BC8C-A6F29630B4DC}" srcOrd="1" destOrd="0" presId="urn:microsoft.com/office/officeart/2005/8/layout/equation2"/>
    <dgm:cxn modelId="{B8187D4F-D3AA-466E-B333-3C3BF4AD5767}" srcId="{179AFA63-82B3-4D61-B0A2-570271C8D4CA}" destId="{B957EBD9-05EF-4514-9D4B-5D877E8BA92C}" srcOrd="2" destOrd="0" parTransId="{E752AE2E-BA3E-40FD-BC50-FD5844E9DDB0}" sibTransId="{D58C9E09-0CDF-4A31-A1EA-72710FBFD5A1}"/>
    <dgm:cxn modelId="{95EBF33D-3ABF-4800-A3F9-FA24336036C1}" srcId="{179AFA63-82B3-4D61-B0A2-570271C8D4CA}" destId="{A7BAE6DD-AF39-467E-9736-3DF0DC8EEA6D}" srcOrd="1" destOrd="0" parTransId="{0C14ECA5-77EF-4980-A405-156C08F01A55}" sibTransId="{DD295BA9-9168-459A-A2EC-D4706EC43F71}"/>
    <dgm:cxn modelId="{06F77929-7011-42C2-A1B0-D0F6A5083CA7}" type="presOf" srcId="{B957EBD9-05EF-4514-9D4B-5D877E8BA92C}" destId="{1B39CC7D-A051-4E86-89A7-99F80498D203}" srcOrd="0" destOrd="0" presId="urn:microsoft.com/office/officeart/2005/8/layout/equation2"/>
    <dgm:cxn modelId="{3002233B-D1AD-405C-B85A-2948696AEEF9}" type="presOf" srcId="{4640F074-9A41-40D0-9F80-FA17DADAF2E2}" destId="{19EA2234-44E4-4F73-8A83-3C2CBC3095DD}" srcOrd="0" destOrd="0" presId="urn:microsoft.com/office/officeart/2005/8/layout/equation2"/>
    <dgm:cxn modelId="{B3B29238-4131-4E7A-B8CA-4D29205D226D}" type="presOf" srcId="{5A7FF789-1ECE-4A34-94FD-7F5CEC67328A}" destId="{7C327779-A7A1-4938-B834-4F45656B329C}" srcOrd="0" destOrd="0" presId="urn:microsoft.com/office/officeart/2005/8/layout/equation2"/>
    <dgm:cxn modelId="{FD99719C-A6BC-4140-BD7F-ACDF1B3A7F9F}" type="presOf" srcId="{DD295BA9-9168-459A-A2EC-D4706EC43F71}" destId="{B1B9B3C9-2575-4349-BC1C-E6DC2151E6B1}" srcOrd="0" destOrd="0" presId="urn:microsoft.com/office/officeart/2005/8/layout/equation2"/>
    <dgm:cxn modelId="{718573A1-6720-43F3-8086-1E2D28853A2A}" srcId="{179AFA63-82B3-4D61-B0A2-570271C8D4CA}" destId="{4640F074-9A41-40D0-9F80-FA17DADAF2E2}" srcOrd="0" destOrd="0" parTransId="{38325E2E-3452-4642-A895-1E625D439395}" sibTransId="{5A7FF789-1ECE-4A34-94FD-7F5CEC67328A}"/>
    <dgm:cxn modelId="{7F9D88AB-6086-4AFC-AA1F-1AFCAC526A81}" type="presOf" srcId="{A7BAE6DD-AF39-467E-9736-3DF0DC8EEA6D}" destId="{A0B047E7-F21D-414F-8AC5-CAC3005032EC}" srcOrd="0" destOrd="0" presId="urn:microsoft.com/office/officeart/2005/8/layout/equation2"/>
    <dgm:cxn modelId="{C59131AE-D0A9-4537-81FA-BDDDDD835899}" type="presOf" srcId="{179AFA63-82B3-4D61-B0A2-570271C8D4CA}" destId="{D785C9C0-B5C7-498F-828D-752FA974804C}" srcOrd="0" destOrd="0" presId="urn:microsoft.com/office/officeart/2005/8/layout/equation2"/>
    <dgm:cxn modelId="{42B5B2E9-8E41-4C4F-B294-9C1A1B8A5753}" type="presParOf" srcId="{D785C9C0-B5C7-498F-828D-752FA974804C}" destId="{444931D0-7A6F-46D4-B02C-0E56443C97F3}" srcOrd="0" destOrd="0" presId="urn:microsoft.com/office/officeart/2005/8/layout/equation2"/>
    <dgm:cxn modelId="{6B153EEF-6604-47FB-9570-F5BF6C331A46}" type="presParOf" srcId="{444931D0-7A6F-46D4-B02C-0E56443C97F3}" destId="{19EA2234-44E4-4F73-8A83-3C2CBC3095DD}" srcOrd="0" destOrd="0" presId="urn:microsoft.com/office/officeart/2005/8/layout/equation2"/>
    <dgm:cxn modelId="{717B7F51-C444-4A31-8B21-1F928BA4BDE0}" type="presParOf" srcId="{444931D0-7A6F-46D4-B02C-0E56443C97F3}" destId="{18BB1DF6-EE59-432E-9A8F-723E54D5783A}" srcOrd="1" destOrd="0" presId="urn:microsoft.com/office/officeart/2005/8/layout/equation2"/>
    <dgm:cxn modelId="{F6AB0C89-100B-4BA5-9E7E-119F7302A7A2}" type="presParOf" srcId="{444931D0-7A6F-46D4-B02C-0E56443C97F3}" destId="{7C327779-A7A1-4938-B834-4F45656B329C}" srcOrd="2" destOrd="0" presId="urn:microsoft.com/office/officeart/2005/8/layout/equation2"/>
    <dgm:cxn modelId="{6F44B052-8421-40EB-800A-D3C9CA87A311}" type="presParOf" srcId="{444931D0-7A6F-46D4-B02C-0E56443C97F3}" destId="{F307422C-428F-4231-87E4-BE71F46B475F}" srcOrd="3" destOrd="0" presId="urn:microsoft.com/office/officeart/2005/8/layout/equation2"/>
    <dgm:cxn modelId="{65C4AC89-C772-4D26-8967-356BEC6AA74A}" type="presParOf" srcId="{444931D0-7A6F-46D4-B02C-0E56443C97F3}" destId="{A0B047E7-F21D-414F-8AC5-CAC3005032EC}" srcOrd="4" destOrd="0" presId="urn:microsoft.com/office/officeart/2005/8/layout/equation2"/>
    <dgm:cxn modelId="{8830D694-02A8-4FA4-B28F-E5CF3283F5D5}" type="presParOf" srcId="{D785C9C0-B5C7-498F-828D-752FA974804C}" destId="{B1B9B3C9-2575-4349-BC1C-E6DC2151E6B1}" srcOrd="1" destOrd="0" presId="urn:microsoft.com/office/officeart/2005/8/layout/equation2"/>
    <dgm:cxn modelId="{C6F738EB-7D82-4AF0-B3BB-CBB2FDB1C67C}" type="presParOf" srcId="{B1B9B3C9-2575-4349-BC1C-E6DC2151E6B1}" destId="{8B93826D-6975-4E99-BC8C-A6F29630B4DC}" srcOrd="0" destOrd="0" presId="urn:microsoft.com/office/officeart/2005/8/layout/equation2"/>
    <dgm:cxn modelId="{48EAF62F-030B-4401-A80E-95C6E0F2C4C8}" type="presParOf" srcId="{D785C9C0-B5C7-498F-828D-752FA974804C}" destId="{1B39CC7D-A051-4E86-89A7-99F80498D203}" srcOrd="2" destOrd="0" presId="urn:microsoft.com/office/officeart/2005/8/layout/equati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396490D-1CA1-412F-BF00-AA4C262CAF18}" type="doc">
      <dgm:prSet loTypeId="urn:microsoft.com/office/officeart/2005/8/layout/vList5" loCatId="list" qsTypeId="urn:microsoft.com/office/officeart/2005/8/quickstyle/simple2" qsCatId="simple" csTypeId="urn:microsoft.com/office/officeart/2005/8/colors/accent1_1" csCatId="accent1" phldr="1"/>
      <dgm:spPr/>
      <dgm:t>
        <a:bodyPr/>
        <a:lstStyle/>
        <a:p>
          <a:endParaRPr lang="zh-CN" altLang="en-US"/>
        </a:p>
      </dgm:t>
    </dgm:pt>
    <dgm:pt modelId="{E1DB4880-8BB5-4330-8ADB-1BE591D6804A}">
      <dgm:prSet phldrT="[文本]" custT="1"/>
      <dgm:spPr>
        <a:ln>
          <a:solidFill>
            <a:srgbClr val="32B000"/>
          </a:solidFill>
        </a:ln>
      </dgm:spPr>
      <dgm:t>
        <a:bodyPr/>
        <a:lstStyle/>
        <a:p>
          <a:r>
            <a:rPr lang="zh-CN" altLang="en-US" sz="1800" b="1" smtClean="0">
              <a:latin typeface="仿宋" pitchFamily="49" charset="-122"/>
              <a:ea typeface="仿宋" pitchFamily="49" charset="-122"/>
            </a:rPr>
            <a:t>发生纠纷需</a:t>
          </a:r>
          <a:r>
            <a:rPr lang="zh-CN" altLang="en-US" sz="1800" b="1" dirty="0" smtClean="0">
              <a:latin typeface="仿宋" pitchFamily="49" charset="-122"/>
              <a:ea typeface="仿宋" pitchFamily="49" charset="-122"/>
            </a:rPr>
            <a:t>赔偿</a:t>
          </a:r>
          <a:endParaRPr lang="zh-CN" altLang="en-US" sz="1800" b="1" dirty="0">
            <a:latin typeface="仿宋" pitchFamily="49" charset="-122"/>
            <a:ea typeface="仿宋" pitchFamily="49" charset="-122"/>
          </a:endParaRPr>
        </a:p>
      </dgm:t>
    </dgm:pt>
    <dgm:pt modelId="{BACFA820-F495-4DDE-A5B3-CB05EE6C6B9E}" type="parTrans" cxnId="{73E94E13-2782-4E62-A664-5D36B901FDA1}">
      <dgm:prSet/>
      <dgm:spPr/>
      <dgm:t>
        <a:bodyPr/>
        <a:lstStyle/>
        <a:p>
          <a:endParaRPr lang="zh-CN" altLang="en-US"/>
        </a:p>
      </dgm:t>
    </dgm:pt>
    <dgm:pt modelId="{F717C4AD-E7BB-416B-BD78-BD75C905E275}" type="sibTrans" cxnId="{73E94E13-2782-4E62-A664-5D36B901FDA1}">
      <dgm:prSet/>
      <dgm:spPr/>
      <dgm:t>
        <a:bodyPr/>
        <a:lstStyle/>
        <a:p>
          <a:endParaRPr lang="zh-CN" altLang="en-US"/>
        </a:p>
      </dgm:t>
    </dgm:pt>
    <dgm:pt modelId="{2681DF51-337B-407F-9566-5EF520C17631}">
      <dgm:prSet phldrT="[文本]" custT="1"/>
      <dgm:spPr>
        <a:ln>
          <a:solidFill>
            <a:srgbClr val="32B000">
              <a:alpha val="90000"/>
            </a:srgbClr>
          </a:solidFill>
        </a:ln>
      </dgm:spPr>
      <dgm:t>
        <a:bodyPr/>
        <a:lstStyle/>
        <a:p>
          <a:r>
            <a:rPr lang="zh-CN" altLang="en-US" sz="1800" b="1" dirty="0" smtClean="0">
              <a:latin typeface="仿宋" pitchFamily="49" charset="-122"/>
              <a:ea typeface="仿宋" pitchFamily="49" charset="-122"/>
            </a:rPr>
            <a:t> 权益分配各方应按实际收益分配比例承担赔付（建议预留风险金预防）</a:t>
          </a:r>
          <a:endParaRPr lang="zh-CN" altLang="en-US" sz="1800" b="1" dirty="0">
            <a:latin typeface="仿宋" pitchFamily="49" charset="-122"/>
            <a:ea typeface="仿宋" pitchFamily="49" charset="-122"/>
          </a:endParaRPr>
        </a:p>
      </dgm:t>
    </dgm:pt>
    <dgm:pt modelId="{CD9B1F6A-AF21-41A7-8FEA-799D228053C9}" type="parTrans" cxnId="{78DD5E39-DCE3-4233-8325-042A76FA456C}">
      <dgm:prSet/>
      <dgm:spPr/>
      <dgm:t>
        <a:bodyPr/>
        <a:lstStyle/>
        <a:p>
          <a:endParaRPr lang="zh-CN" altLang="en-US"/>
        </a:p>
      </dgm:t>
    </dgm:pt>
    <dgm:pt modelId="{BF57ACDE-517C-4781-91C3-867243CC7B6E}" type="sibTrans" cxnId="{78DD5E39-DCE3-4233-8325-042A76FA456C}">
      <dgm:prSet/>
      <dgm:spPr/>
      <dgm:t>
        <a:bodyPr/>
        <a:lstStyle/>
        <a:p>
          <a:endParaRPr lang="zh-CN" altLang="en-US"/>
        </a:p>
      </dgm:t>
    </dgm:pt>
    <dgm:pt modelId="{BBE615D0-47F2-4ADF-AFC1-617BCA588B4D}">
      <dgm:prSet phldrT="[文本]" custT="1"/>
      <dgm:spPr>
        <a:ln>
          <a:solidFill>
            <a:srgbClr val="92D050"/>
          </a:solidFill>
        </a:ln>
      </dgm:spPr>
      <dgm:t>
        <a:bodyPr/>
        <a:lstStyle/>
        <a:p>
          <a:r>
            <a:rPr lang="zh-CN" altLang="en-US" sz="1800" b="1" dirty="0" smtClean="0">
              <a:latin typeface="仿宋" pitchFamily="49" charset="-122"/>
              <a:ea typeface="仿宋" pitchFamily="49" charset="-122"/>
            </a:rPr>
            <a:t>行为对院或院属各单位造成名誉或利益等方面严重损害的，院将按有关规定给予相应处理。</a:t>
          </a:r>
          <a:endParaRPr lang="zh-CN" altLang="en-US" sz="1800" b="1" dirty="0">
            <a:latin typeface="仿宋" pitchFamily="49" charset="-122"/>
            <a:ea typeface="仿宋" pitchFamily="49" charset="-122"/>
          </a:endParaRPr>
        </a:p>
      </dgm:t>
    </dgm:pt>
    <dgm:pt modelId="{DFBBD7F3-8ADA-4EDD-AC82-F7F63AF707A7}" type="parTrans" cxnId="{08C9F1FE-45AD-44F4-A42A-10EC674B4EFE}">
      <dgm:prSet/>
      <dgm:spPr/>
      <dgm:t>
        <a:bodyPr/>
        <a:lstStyle/>
        <a:p>
          <a:endParaRPr lang="zh-CN" altLang="en-US"/>
        </a:p>
      </dgm:t>
    </dgm:pt>
    <dgm:pt modelId="{6260B765-1130-40E9-ABC0-D57B441BB3C9}" type="sibTrans" cxnId="{08C9F1FE-45AD-44F4-A42A-10EC674B4EFE}">
      <dgm:prSet/>
      <dgm:spPr/>
      <dgm:t>
        <a:bodyPr/>
        <a:lstStyle/>
        <a:p>
          <a:endParaRPr lang="zh-CN" altLang="en-US"/>
        </a:p>
      </dgm:t>
    </dgm:pt>
    <dgm:pt modelId="{C85ACFB6-9C12-4B5C-B471-22B19A867337}">
      <dgm:prSet phldrT="[文本]" custT="1"/>
      <dgm:spPr>
        <a:ln>
          <a:solidFill>
            <a:srgbClr val="92D050">
              <a:alpha val="90000"/>
            </a:srgbClr>
          </a:solidFill>
        </a:ln>
      </dgm:spPr>
      <dgm:t>
        <a:bodyPr/>
        <a:lstStyle/>
        <a:p>
          <a:r>
            <a:rPr lang="zh-CN" altLang="en-US" sz="1800" b="1" dirty="0" smtClean="0">
              <a:latin typeface="仿宋" pitchFamily="49" charset="-122"/>
              <a:ea typeface="仿宋" pitchFamily="49" charset="-122"/>
            </a:rPr>
            <a:t>擅自转化、职务成果据为己有、提供超出合同约定范围的成果并取得利益、泄漏技术秘密或商业秘密、利益输送、收入私分、无故未履约产生纠纷、侵害单位利益与名誉、不成熟等成果自身原因转化引起纠纷。</a:t>
          </a:r>
          <a:endParaRPr lang="zh-CN" altLang="en-US" sz="1800" b="1" dirty="0">
            <a:latin typeface="仿宋" pitchFamily="49" charset="-122"/>
            <a:ea typeface="仿宋" pitchFamily="49" charset="-122"/>
          </a:endParaRPr>
        </a:p>
      </dgm:t>
    </dgm:pt>
    <dgm:pt modelId="{A853E674-FC8C-4D7A-9329-E379ED46ADF1}" type="parTrans" cxnId="{D0900BAE-F6BF-4C64-B06E-1DE0F0D27931}">
      <dgm:prSet/>
      <dgm:spPr/>
      <dgm:t>
        <a:bodyPr/>
        <a:lstStyle/>
        <a:p>
          <a:endParaRPr lang="zh-CN" altLang="en-US"/>
        </a:p>
      </dgm:t>
    </dgm:pt>
    <dgm:pt modelId="{434CC022-0302-4727-A0D2-6573C3558F4E}" type="sibTrans" cxnId="{D0900BAE-F6BF-4C64-B06E-1DE0F0D27931}">
      <dgm:prSet/>
      <dgm:spPr/>
      <dgm:t>
        <a:bodyPr/>
        <a:lstStyle/>
        <a:p>
          <a:endParaRPr lang="zh-CN" altLang="en-US"/>
        </a:p>
      </dgm:t>
    </dgm:pt>
    <dgm:pt modelId="{A62914FB-A6E5-41A8-B9BA-90A6B9BD88C4}">
      <dgm:prSet phldrT="[文本]" custT="1"/>
      <dgm:spPr>
        <a:ln>
          <a:solidFill>
            <a:srgbClr val="32B000"/>
          </a:solidFill>
        </a:ln>
      </dgm:spPr>
      <dgm:t>
        <a:bodyPr/>
        <a:lstStyle/>
        <a:p>
          <a:r>
            <a:rPr lang="zh-CN" altLang="en-US" sz="1800" b="1" smtClean="0">
              <a:latin typeface="仿宋" pitchFamily="49" charset="-122"/>
              <a:ea typeface="仿宋" pitchFamily="49" charset="-122"/>
            </a:rPr>
            <a:t>决策免</a:t>
          </a:r>
          <a:r>
            <a:rPr lang="zh-CN" altLang="en-US" sz="1800" b="1" dirty="0" smtClean="0">
              <a:latin typeface="仿宋" pitchFamily="49" charset="-122"/>
              <a:ea typeface="仿宋" pitchFamily="49" charset="-122"/>
            </a:rPr>
            <a:t>责</a:t>
          </a:r>
          <a:endParaRPr lang="zh-CN" altLang="en-US" sz="1800" b="1" dirty="0">
            <a:latin typeface="仿宋" pitchFamily="49" charset="-122"/>
            <a:ea typeface="仿宋" pitchFamily="49" charset="-122"/>
          </a:endParaRPr>
        </a:p>
      </dgm:t>
    </dgm:pt>
    <dgm:pt modelId="{717DBBDE-8553-4217-8E02-9C27A0130BB3}" type="parTrans" cxnId="{435594BE-E552-4FA7-A8F0-DE5844416789}">
      <dgm:prSet/>
      <dgm:spPr/>
      <dgm:t>
        <a:bodyPr/>
        <a:lstStyle/>
        <a:p>
          <a:endParaRPr lang="zh-CN" altLang="en-US"/>
        </a:p>
      </dgm:t>
    </dgm:pt>
    <dgm:pt modelId="{48A9D998-141E-42E0-A0F8-467B54582DAD}" type="sibTrans" cxnId="{435594BE-E552-4FA7-A8F0-DE5844416789}">
      <dgm:prSet/>
      <dgm:spPr/>
      <dgm:t>
        <a:bodyPr/>
        <a:lstStyle/>
        <a:p>
          <a:endParaRPr lang="zh-CN" altLang="en-US"/>
        </a:p>
      </dgm:t>
    </dgm:pt>
    <dgm:pt modelId="{72BA5739-4350-4AB9-8F8B-C9570D80A6FD}">
      <dgm:prSet phldrT="[文本]" custT="1"/>
      <dgm:spPr>
        <a:ln>
          <a:solidFill>
            <a:srgbClr val="32B000">
              <a:alpha val="90000"/>
            </a:srgbClr>
          </a:solidFill>
        </a:ln>
      </dgm:spPr>
      <dgm:t>
        <a:bodyPr/>
        <a:lstStyle/>
        <a:p>
          <a:r>
            <a:rPr lang="zh-CN" altLang="en-US" sz="1800" b="1" dirty="0" smtClean="0">
              <a:latin typeface="仿宋" pitchFamily="49" charset="-122"/>
              <a:ea typeface="仿宋" pitchFamily="49" charset="-122"/>
            </a:rPr>
            <a:t>科技成果交易平台挂牌交易、拍卖、通过协议定价并在本单位及技术交易市场公示且无疑义，领导如履行勤勉尽责义务、没有牟取非法利益，免除其在科技成果定价中因科技成果转化后续价值变化产生的决策责任。</a:t>
          </a:r>
          <a:endParaRPr lang="zh-CN" altLang="en-US" sz="1800" b="1" dirty="0">
            <a:latin typeface="仿宋" pitchFamily="49" charset="-122"/>
            <a:ea typeface="仿宋" pitchFamily="49" charset="-122"/>
          </a:endParaRPr>
        </a:p>
      </dgm:t>
    </dgm:pt>
    <dgm:pt modelId="{A7A98564-8F7D-45CC-A2A1-97626B96CD2E}" type="parTrans" cxnId="{96A9A4BE-EB08-45A9-870B-05543EEF751C}">
      <dgm:prSet/>
      <dgm:spPr/>
      <dgm:t>
        <a:bodyPr/>
        <a:lstStyle/>
        <a:p>
          <a:endParaRPr lang="zh-CN" altLang="en-US"/>
        </a:p>
      </dgm:t>
    </dgm:pt>
    <dgm:pt modelId="{B3908D9A-6833-4A57-A101-B666685020AD}" type="sibTrans" cxnId="{96A9A4BE-EB08-45A9-870B-05543EEF751C}">
      <dgm:prSet/>
      <dgm:spPr/>
      <dgm:t>
        <a:bodyPr/>
        <a:lstStyle/>
        <a:p>
          <a:endParaRPr lang="zh-CN" altLang="en-US"/>
        </a:p>
      </dgm:t>
    </dgm:pt>
    <dgm:pt modelId="{BD51D964-278D-4114-90F1-D485433DC528}" type="pres">
      <dgm:prSet presAssocID="{1396490D-1CA1-412F-BF00-AA4C262CAF18}" presName="Name0" presStyleCnt="0">
        <dgm:presLayoutVars>
          <dgm:dir/>
          <dgm:animLvl val="lvl"/>
          <dgm:resizeHandles val="exact"/>
        </dgm:presLayoutVars>
      </dgm:prSet>
      <dgm:spPr/>
      <dgm:t>
        <a:bodyPr/>
        <a:lstStyle/>
        <a:p>
          <a:endParaRPr lang="zh-CN" altLang="en-US"/>
        </a:p>
      </dgm:t>
    </dgm:pt>
    <dgm:pt modelId="{A3FFCE1A-EA82-4441-AF9A-CF04D32EFF9C}" type="pres">
      <dgm:prSet presAssocID="{E1DB4880-8BB5-4330-8ADB-1BE591D6804A}" presName="linNode" presStyleCnt="0"/>
      <dgm:spPr/>
    </dgm:pt>
    <dgm:pt modelId="{3BEE6EB5-3622-4E12-AFC3-6E7BACD2EFD5}" type="pres">
      <dgm:prSet presAssocID="{E1DB4880-8BB5-4330-8ADB-1BE591D6804A}" presName="parentText" presStyleLbl="node1" presStyleIdx="0" presStyleCnt="3" custScaleX="85292" custScaleY="46826">
        <dgm:presLayoutVars>
          <dgm:chMax val="1"/>
          <dgm:bulletEnabled val="1"/>
        </dgm:presLayoutVars>
      </dgm:prSet>
      <dgm:spPr/>
      <dgm:t>
        <a:bodyPr/>
        <a:lstStyle/>
        <a:p>
          <a:endParaRPr lang="zh-CN" altLang="en-US"/>
        </a:p>
      </dgm:t>
    </dgm:pt>
    <dgm:pt modelId="{C839D21E-6F5B-49B5-A241-DAB298A8DB64}" type="pres">
      <dgm:prSet presAssocID="{E1DB4880-8BB5-4330-8ADB-1BE591D6804A}" presName="descendantText" presStyleLbl="alignAccFollowNode1" presStyleIdx="0" presStyleCnt="3" custScaleX="116078" custScaleY="42272" custLinFactNeighborX="-2207">
        <dgm:presLayoutVars>
          <dgm:bulletEnabled val="1"/>
        </dgm:presLayoutVars>
      </dgm:prSet>
      <dgm:spPr/>
      <dgm:t>
        <a:bodyPr/>
        <a:lstStyle/>
        <a:p>
          <a:endParaRPr lang="zh-CN" altLang="en-US"/>
        </a:p>
      </dgm:t>
    </dgm:pt>
    <dgm:pt modelId="{F0EB40D4-6899-47D8-BD17-10C2C0088E3D}" type="pres">
      <dgm:prSet presAssocID="{F717C4AD-E7BB-416B-BD78-BD75C905E275}" presName="sp" presStyleCnt="0"/>
      <dgm:spPr/>
    </dgm:pt>
    <dgm:pt modelId="{B3E590B6-17C6-43A1-9EF8-9E3B2E01F5CD}" type="pres">
      <dgm:prSet presAssocID="{BBE615D0-47F2-4ADF-AFC1-617BCA588B4D}" presName="linNode" presStyleCnt="0"/>
      <dgm:spPr/>
    </dgm:pt>
    <dgm:pt modelId="{7CEB8FCB-2B50-47F7-8F1C-BB331A39F631}" type="pres">
      <dgm:prSet presAssocID="{BBE615D0-47F2-4ADF-AFC1-617BCA588B4D}" presName="parentText" presStyleLbl="node1" presStyleIdx="1" presStyleCnt="3" custScaleX="84559" custScaleY="79245">
        <dgm:presLayoutVars>
          <dgm:chMax val="1"/>
          <dgm:bulletEnabled val="1"/>
        </dgm:presLayoutVars>
      </dgm:prSet>
      <dgm:spPr/>
      <dgm:t>
        <a:bodyPr/>
        <a:lstStyle/>
        <a:p>
          <a:endParaRPr lang="zh-CN" altLang="en-US"/>
        </a:p>
      </dgm:t>
    </dgm:pt>
    <dgm:pt modelId="{8DD34035-11E8-4955-951C-04978D31A171}" type="pres">
      <dgm:prSet presAssocID="{BBE615D0-47F2-4ADF-AFC1-617BCA588B4D}" presName="descendantText" presStyleLbl="alignAccFollowNode1" presStyleIdx="1" presStyleCnt="3" custScaleX="129408" custScaleY="75349" custLinFactNeighborX="-2207">
        <dgm:presLayoutVars>
          <dgm:bulletEnabled val="1"/>
        </dgm:presLayoutVars>
      </dgm:prSet>
      <dgm:spPr/>
      <dgm:t>
        <a:bodyPr/>
        <a:lstStyle/>
        <a:p>
          <a:endParaRPr lang="zh-CN" altLang="en-US"/>
        </a:p>
      </dgm:t>
    </dgm:pt>
    <dgm:pt modelId="{8F8D73D6-D645-4D74-8251-58D6BB7436E5}" type="pres">
      <dgm:prSet presAssocID="{6260B765-1130-40E9-ABC0-D57B441BB3C9}" presName="sp" presStyleCnt="0"/>
      <dgm:spPr/>
    </dgm:pt>
    <dgm:pt modelId="{D9A6127D-0318-4853-A35A-633195138962}" type="pres">
      <dgm:prSet presAssocID="{A62914FB-A6E5-41A8-B9BA-90A6B9BD88C4}" presName="linNode" presStyleCnt="0"/>
      <dgm:spPr/>
    </dgm:pt>
    <dgm:pt modelId="{91D18759-30AE-4CA7-B70B-125996226A13}" type="pres">
      <dgm:prSet presAssocID="{A62914FB-A6E5-41A8-B9BA-90A6B9BD88C4}" presName="parentText" presStyleLbl="node1" presStyleIdx="2" presStyleCnt="3" custScaleX="44114" custScaleY="49389" custLinFactNeighborX="1448" custLinFactNeighborY="-46">
        <dgm:presLayoutVars>
          <dgm:chMax val="1"/>
          <dgm:bulletEnabled val="1"/>
        </dgm:presLayoutVars>
      </dgm:prSet>
      <dgm:spPr/>
      <dgm:t>
        <a:bodyPr/>
        <a:lstStyle/>
        <a:p>
          <a:endParaRPr lang="zh-CN" altLang="en-US"/>
        </a:p>
      </dgm:t>
    </dgm:pt>
    <dgm:pt modelId="{76C7CBAF-8C39-4882-AB29-8DD7BE34E4E8}" type="pres">
      <dgm:prSet presAssocID="{A62914FB-A6E5-41A8-B9BA-90A6B9BD88C4}" presName="descendantText" presStyleLbl="alignAccFollowNode1" presStyleIdx="2" presStyleCnt="3" custScaleX="134072" custScaleY="58673">
        <dgm:presLayoutVars>
          <dgm:bulletEnabled val="1"/>
        </dgm:presLayoutVars>
      </dgm:prSet>
      <dgm:spPr/>
      <dgm:t>
        <a:bodyPr/>
        <a:lstStyle/>
        <a:p>
          <a:endParaRPr lang="zh-CN" altLang="en-US"/>
        </a:p>
      </dgm:t>
    </dgm:pt>
  </dgm:ptLst>
  <dgm:cxnLst>
    <dgm:cxn modelId="{78DD5E39-DCE3-4233-8325-042A76FA456C}" srcId="{E1DB4880-8BB5-4330-8ADB-1BE591D6804A}" destId="{2681DF51-337B-407F-9566-5EF520C17631}" srcOrd="0" destOrd="0" parTransId="{CD9B1F6A-AF21-41A7-8FEA-799D228053C9}" sibTransId="{BF57ACDE-517C-4781-91C3-867243CC7B6E}"/>
    <dgm:cxn modelId="{CF473019-40E6-4286-964A-7DA42254FAFD}" type="presOf" srcId="{1396490D-1CA1-412F-BF00-AA4C262CAF18}" destId="{BD51D964-278D-4114-90F1-D485433DC528}" srcOrd="0" destOrd="0" presId="urn:microsoft.com/office/officeart/2005/8/layout/vList5"/>
    <dgm:cxn modelId="{73E94E13-2782-4E62-A664-5D36B901FDA1}" srcId="{1396490D-1CA1-412F-BF00-AA4C262CAF18}" destId="{E1DB4880-8BB5-4330-8ADB-1BE591D6804A}" srcOrd="0" destOrd="0" parTransId="{BACFA820-F495-4DDE-A5B3-CB05EE6C6B9E}" sibTransId="{F717C4AD-E7BB-416B-BD78-BD75C905E275}"/>
    <dgm:cxn modelId="{5D01D1AC-330F-4AF5-AC13-DE9220EB8000}" type="presOf" srcId="{C85ACFB6-9C12-4B5C-B471-22B19A867337}" destId="{8DD34035-11E8-4955-951C-04978D31A171}" srcOrd="0" destOrd="0" presId="urn:microsoft.com/office/officeart/2005/8/layout/vList5"/>
    <dgm:cxn modelId="{A3C0912D-2BFC-4FC6-98CD-7A6C6E510847}" type="presOf" srcId="{E1DB4880-8BB5-4330-8ADB-1BE591D6804A}" destId="{3BEE6EB5-3622-4E12-AFC3-6E7BACD2EFD5}" srcOrd="0" destOrd="0" presId="urn:microsoft.com/office/officeart/2005/8/layout/vList5"/>
    <dgm:cxn modelId="{1BA79194-BCB4-4CB1-8686-7CA7AF69919B}" type="presOf" srcId="{BBE615D0-47F2-4ADF-AFC1-617BCA588B4D}" destId="{7CEB8FCB-2B50-47F7-8F1C-BB331A39F631}" srcOrd="0" destOrd="0" presId="urn:microsoft.com/office/officeart/2005/8/layout/vList5"/>
    <dgm:cxn modelId="{13C8487E-5A9D-4D9C-8351-56991663D963}" type="presOf" srcId="{2681DF51-337B-407F-9566-5EF520C17631}" destId="{C839D21E-6F5B-49B5-A241-DAB298A8DB64}" srcOrd="0" destOrd="0" presId="urn:microsoft.com/office/officeart/2005/8/layout/vList5"/>
    <dgm:cxn modelId="{D14EDE25-30DA-44BB-B115-11FC6B406351}" type="presOf" srcId="{72BA5739-4350-4AB9-8F8B-C9570D80A6FD}" destId="{76C7CBAF-8C39-4882-AB29-8DD7BE34E4E8}" srcOrd="0" destOrd="0" presId="urn:microsoft.com/office/officeart/2005/8/layout/vList5"/>
    <dgm:cxn modelId="{435594BE-E552-4FA7-A8F0-DE5844416789}" srcId="{1396490D-1CA1-412F-BF00-AA4C262CAF18}" destId="{A62914FB-A6E5-41A8-B9BA-90A6B9BD88C4}" srcOrd="2" destOrd="0" parTransId="{717DBBDE-8553-4217-8E02-9C27A0130BB3}" sibTransId="{48A9D998-141E-42E0-A0F8-467B54582DAD}"/>
    <dgm:cxn modelId="{08C9F1FE-45AD-44F4-A42A-10EC674B4EFE}" srcId="{1396490D-1CA1-412F-BF00-AA4C262CAF18}" destId="{BBE615D0-47F2-4ADF-AFC1-617BCA588B4D}" srcOrd="1" destOrd="0" parTransId="{DFBBD7F3-8ADA-4EDD-AC82-F7F63AF707A7}" sibTransId="{6260B765-1130-40E9-ABC0-D57B441BB3C9}"/>
    <dgm:cxn modelId="{D0900BAE-F6BF-4C64-B06E-1DE0F0D27931}" srcId="{BBE615D0-47F2-4ADF-AFC1-617BCA588B4D}" destId="{C85ACFB6-9C12-4B5C-B471-22B19A867337}" srcOrd="0" destOrd="0" parTransId="{A853E674-FC8C-4D7A-9329-E379ED46ADF1}" sibTransId="{434CC022-0302-4727-A0D2-6573C3558F4E}"/>
    <dgm:cxn modelId="{3D19910C-EEDF-4127-B56E-DE6703B75CBF}" type="presOf" srcId="{A62914FB-A6E5-41A8-B9BA-90A6B9BD88C4}" destId="{91D18759-30AE-4CA7-B70B-125996226A13}" srcOrd="0" destOrd="0" presId="urn:microsoft.com/office/officeart/2005/8/layout/vList5"/>
    <dgm:cxn modelId="{96A9A4BE-EB08-45A9-870B-05543EEF751C}" srcId="{A62914FB-A6E5-41A8-B9BA-90A6B9BD88C4}" destId="{72BA5739-4350-4AB9-8F8B-C9570D80A6FD}" srcOrd="0" destOrd="0" parTransId="{A7A98564-8F7D-45CC-A2A1-97626B96CD2E}" sibTransId="{B3908D9A-6833-4A57-A101-B666685020AD}"/>
    <dgm:cxn modelId="{626F4746-A05E-486D-AE5F-E4260D805273}" type="presParOf" srcId="{BD51D964-278D-4114-90F1-D485433DC528}" destId="{A3FFCE1A-EA82-4441-AF9A-CF04D32EFF9C}" srcOrd="0" destOrd="0" presId="urn:microsoft.com/office/officeart/2005/8/layout/vList5"/>
    <dgm:cxn modelId="{8304A70A-241A-4C01-91F8-DB49BC0F429B}" type="presParOf" srcId="{A3FFCE1A-EA82-4441-AF9A-CF04D32EFF9C}" destId="{3BEE6EB5-3622-4E12-AFC3-6E7BACD2EFD5}" srcOrd="0" destOrd="0" presId="urn:microsoft.com/office/officeart/2005/8/layout/vList5"/>
    <dgm:cxn modelId="{54222183-695F-4814-808D-61534B5E5CE7}" type="presParOf" srcId="{A3FFCE1A-EA82-4441-AF9A-CF04D32EFF9C}" destId="{C839D21E-6F5B-49B5-A241-DAB298A8DB64}" srcOrd="1" destOrd="0" presId="urn:microsoft.com/office/officeart/2005/8/layout/vList5"/>
    <dgm:cxn modelId="{7F17A025-9ECD-4092-A551-C828545C267E}" type="presParOf" srcId="{BD51D964-278D-4114-90F1-D485433DC528}" destId="{F0EB40D4-6899-47D8-BD17-10C2C0088E3D}" srcOrd="1" destOrd="0" presId="urn:microsoft.com/office/officeart/2005/8/layout/vList5"/>
    <dgm:cxn modelId="{77B26A34-F609-4767-98C7-31D5D579FFFB}" type="presParOf" srcId="{BD51D964-278D-4114-90F1-D485433DC528}" destId="{B3E590B6-17C6-43A1-9EF8-9E3B2E01F5CD}" srcOrd="2" destOrd="0" presId="urn:microsoft.com/office/officeart/2005/8/layout/vList5"/>
    <dgm:cxn modelId="{4B9D85FD-2652-47DB-BA68-E870D8F4AD1A}" type="presParOf" srcId="{B3E590B6-17C6-43A1-9EF8-9E3B2E01F5CD}" destId="{7CEB8FCB-2B50-47F7-8F1C-BB331A39F631}" srcOrd="0" destOrd="0" presId="urn:microsoft.com/office/officeart/2005/8/layout/vList5"/>
    <dgm:cxn modelId="{9E5CD37F-29A7-484C-A3F7-E060E6AE4909}" type="presParOf" srcId="{B3E590B6-17C6-43A1-9EF8-9E3B2E01F5CD}" destId="{8DD34035-11E8-4955-951C-04978D31A171}" srcOrd="1" destOrd="0" presId="urn:microsoft.com/office/officeart/2005/8/layout/vList5"/>
    <dgm:cxn modelId="{AA0AAFA9-DAAF-4732-BF2E-8B2A9A053830}" type="presParOf" srcId="{BD51D964-278D-4114-90F1-D485433DC528}" destId="{8F8D73D6-D645-4D74-8251-58D6BB7436E5}" srcOrd="3" destOrd="0" presId="urn:microsoft.com/office/officeart/2005/8/layout/vList5"/>
    <dgm:cxn modelId="{1FD784EA-F940-423E-980F-362DA4AB0C0E}" type="presParOf" srcId="{BD51D964-278D-4114-90F1-D485433DC528}" destId="{D9A6127D-0318-4853-A35A-633195138962}" srcOrd="4" destOrd="0" presId="urn:microsoft.com/office/officeart/2005/8/layout/vList5"/>
    <dgm:cxn modelId="{C463908F-8A0C-4D63-AC1A-B3B25C243111}" type="presParOf" srcId="{D9A6127D-0318-4853-A35A-633195138962}" destId="{91D18759-30AE-4CA7-B70B-125996226A13}" srcOrd="0" destOrd="0" presId="urn:microsoft.com/office/officeart/2005/8/layout/vList5"/>
    <dgm:cxn modelId="{56DA49B3-8DD3-4081-AE4F-BB94AFF51EBB}" type="presParOf" srcId="{D9A6127D-0318-4853-A35A-633195138962}" destId="{76C7CBAF-8C39-4882-AB29-8DD7BE34E4E8}"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3416B08-411A-46A4-A369-E9E17F4B6882}">
      <dsp:nvSpPr>
        <dsp:cNvPr id="0" name=""/>
        <dsp:cNvSpPr/>
      </dsp:nvSpPr>
      <dsp:spPr>
        <a:xfrm rot="21300000">
          <a:off x="18706" y="1685100"/>
          <a:ext cx="6058586" cy="693799"/>
        </a:xfrm>
        <a:prstGeom prst="mathMinus">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2D2259B-698A-4B80-B5B5-730563F9A5F2}">
      <dsp:nvSpPr>
        <dsp:cNvPr id="0" name=""/>
        <dsp:cNvSpPr/>
      </dsp:nvSpPr>
      <dsp:spPr>
        <a:xfrm>
          <a:off x="731520" y="203200"/>
          <a:ext cx="1828800" cy="1625600"/>
        </a:xfrm>
        <a:prstGeom prst="downArrow">
          <a:avLst/>
        </a:prstGeom>
        <a:solidFill>
          <a:srgbClr val="32B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C70300-53CF-4BE4-A840-729623029832}">
      <dsp:nvSpPr>
        <dsp:cNvPr id="0" name=""/>
        <dsp:cNvSpPr/>
      </dsp:nvSpPr>
      <dsp:spPr>
        <a:xfrm>
          <a:off x="3230880" y="0"/>
          <a:ext cx="1950720" cy="1706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zh-CN" sz="1900" kern="1200" dirty="0" smtClean="0"/>
            <a:t>签订技术合同</a:t>
          </a:r>
          <a:r>
            <a:rPr lang="en-US" sz="1900" kern="1200" dirty="0" smtClean="0"/>
            <a:t>1362</a:t>
          </a:r>
          <a:r>
            <a:rPr lang="zh-CN" sz="1900" kern="1200" dirty="0" smtClean="0"/>
            <a:t>份</a:t>
          </a:r>
          <a:endParaRPr lang="en-US" altLang="zh-CN" sz="1900" kern="1200" dirty="0" smtClean="0"/>
        </a:p>
        <a:p>
          <a:pPr lvl="0" algn="ctr" defTabSz="844550">
            <a:lnSpc>
              <a:spcPct val="90000"/>
            </a:lnSpc>
            <a:spcBef>
              <a:spcPct val="0"/>
            </a:spcBef>
            <a:spcAft>
              <a:spcPct val="35000"/>
            </a:spcAft>
          </a:pPr>
          <a:r>
            <a:rPr lang="zh-CN" sz="1900" kern="1200" dirty="0" smtClean="0"/>
            <a:t>合同金额</a:t>
          </a:r>
          <a:r>
            <a:rPr lang="en-US" sz="1900" kern="1200" dirty="0" smtClean="0"/>
            <a:t>3485.863</a:t>
          </a:r>
          <a:r>
            <a:rPr lang="zh-CN" sz="1900" kern="1200" dirty="0" smtClean="0"/>
            <a:t>万元</a:t>
          </a:r>
          <a:endParaRPr lang="zh-CN" altLang="en-US" sz="1900" kern="1200" dirty="0"/>
        </a:p>
      </dsp:txBody>
      <dsp:txXfrm>
        <a:off x="3230880" y="0"/>
        <a:ext cx="1950720" cy="1706880"/>
      </dsp:txXfrm>
    </dsp:sp>
    <dsp:sp modelId="{34A15AFB-4443-4C87-8158-59A2D034754E}">
      <dsp:nvSpPr>
        <dsp:cNvPr id="0" name=""/>
        <dsp:cNvSpPr/>
      </dsp:nvSpPr>
      <dsp:spPr>
        <a:xfrm>
          <a:off x="3535680" y="2235200"/>
          <a:ext cx="1828800" cy="1625600"/>
        </a:xfrm>
        <a:prstGeom prst="up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57B616-C493-4E7F-8570-A66CB1AE5D67}">
      <dsp:nvSpPr>
        <dsp:cNvPr id="0" name=""/>
        <dsp:cNvSpPr/>
      </dsp:nvSpPr>
      <dsp:spPr>
        <a:xfrm>
          <a:off x="683171" y="2357120"/>
          <a:ext cx="2413177" cy="1706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zh-CN" sz="1900" kern="1200" dirty="0" smtClean="0"/>
            <a:t>实际到账金额</a:t>
          </a:r>
          <a:r>
            <a:rPr lang="en-US" sz="1900" kern="1200" dirty="0" smtClean="0"/>
            <a:t>2723.8539</a:t>
          </a:r>
          <a:r>
            <a:rPr lang="zh-CN" sz="1900" kern="1200" dirty="0" smtClean="0"/>
            <a:t>万元</a:t>
          </a:r>
          <a:endParaRPr lang="en-US" altLang="zh-CN" sz="1900" kern="1200" dirty="0" smtClean="0"/>
        </a:p>
        <a:p>
          <a:pPr lvl="0" algn="ctr" defTabSz="844550">
            <a:lnSpc>
              <a:spcPct val="90000"/>
            </a:lnSpc>
            <a:spcBef>
              <a:spcPct val="0"/>
            </a:spcBef>
            <a:spcAft>
              <a:spcPct val="35000"/>
            </a:spcAft>
          </a:pPr>
          <a:r>
            <a:rPr lang="zh-CN" sz="1900" kern="1200" dirty="0" smtClean="0"/>
            <a:t>纯收益</a:t>
          </a:r>
          <a:endParaRPr lang="en-US" altLang="zh-CN" sz="1900" kern="1200" dirty="0" smtClean="0"/>
        </a:p>
        <a:p>
          <a:pPr lvl="0" algn="ctr" defTabSz="844550">
            <a:lnSpc>
              <a:spcPct val="90000"/>
            </a:lnSpc>
            <a:spcBef>
              <a:spcPct val="0"/>
            </a:spcBef>
            <a:spcAft>
              <a:spcPct val="35000"/>
            </a:spcAft>
          </a:pPr>
          <a:r>
            <a:rPr lang="en-US" sz="1900" kern="1200" dirty="0" smtClean="0"/>
            <a:t>2100.1442</a:t>
          </a:r>
          <a:r>
            <a:rPr lang="zh-CN" sz="1900" kern="1200" dirty="0" smtClean="0"/>
            <a:t>万元</a:t>
          </a:r>
          <a:endParaRPr lang="zh-CN" altLang="en-US" sz="1900" kern="1200" dirty="0"/>
        </a:p>
      </dsp:txBody>
      <dsp:txXfrm>
        <a:off x="683171" y="2357120"/>
        <a:ext cx="2413177" cy="170688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F4688D7-6378-4E11-A9F7-ED20FCF23B13}">
      <dsp:nvSpPr>
        <dsp:cNvPr id="0" name=""/>
        <dsp:cNvSpPr/>
      </dsp:nvSpPr>
      <dsp:spPr>
        <a:xfrm>
          <a:off x="4125505" y="2699522"/>
          <a:ext cx="2643246" cy="1316232"/>
        </a:xfrm>
        <a:prstGeom prst="roundRect">
          <a:avLst>
            <a:gd name="adj" fmla="val 10000"/>
          </a:avLst>
        </a:prstGeom>
        <a:solidFill>
          <a:schemeClr val="lt1">
            <a:alpha val="90000"/>
            <a:hueOff val="0"/>
            <a:satOff val="0"/>
            <a:lumOff val="0"/>
            <a:alphaOff val="0"/>
          </a:schemeClr>
        </a:solidFill>
        <a:ln w="25400" cap="flat" cmpd="sng" algn="ctr">
          <a:solidFill>
            <a:srgbClr val="32B000"/>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zh-CN" altLang="zh-CN" sz="1600" kern="1200" dirty="0" smtClean="0"/>
            <a:t>合同</a:t>
          </a:r>
          <a:r>
            <a:rPr lang="en-US" altLang="zh-CN" sz="1600" kern="1200" dirty="0" smtClean="0"/>
            <a:t>2</a:t>
          </a:r>
          <a:r>
            <a:rPr lang="zh-CN" altLang="zh-CN" sz="1600" kern="1200" dirty="0" smtClean="0"/>
            <a:t>个，合同金额</a:t>
          </a:r>
          <a:r>
            <a:rPr lang="en-US" altLang="zh-CN" sz="1600" kern="1200" dirty="0" smtClean="0"/>
            <a:t>135</a:t>
          </a:r>
          <a:r>
            <a:rPr lang="zh-CN" altLang="zh-CN" sz="1600" kern="1200" dirty="0" smtClean="0"/>
            <a:t>万元，占</a:t>
          </a:r>
          <a:r>
            <a:rPr lang="zh-CN" altLang="en-US" sz="1600" kern="1200" dirty="0" smtClean="0"/>
            <a:t>总</a:t>
          </a:r>
          <a:r>
            <a:rPr lang="zh-CN" altLang="zh-CN" sz="1600" kern="1200" dirty="0" smtClean="0"/>
            <a:t>合同金额</a:t>
          </a:r>
          <a:r>
            <a:rPr lang="en-US" altLang="zh-CN" sz="1600" kern="1200" dirty="0" smtClean="0"/>
            <a:t>3.87%</a:t>
          </a:r>
          <a:r>
            <a:rPr lang="zh-CN" altLang="zh-CN" sz="1600" kern="1200" dirty="0" smtClean="0"/>
            <a:t>。</a:t>
          </a:r>
          <a:endParaRPr lang="zh-CN" altLang="en-US" sz="1600" kern="1200" dirty="0"/>
        </a:p>
      </dsp:txBody>
      <dsp:txXfrm>
        <a:off x="4918479" y="3028580"/>
        <a:ext cx="1850272" cy="987174"/>
      </dsp:txXfrm>
    </dsp:sp>
    <dsp:sp modelId="{19D01962-2DD7-4CA9-887A-F536FB0CEA9D}">
      <dsp:nvSpPr>
        <dsp:cNvPr id="0" name=""/>
        <dsp:cNvSpPr/>
      </dsp:nvSpPr>
      <dsp:spPr>
        <a:xfrm>
          <a:off x="109084" y="2664302"/>
          <a:ext cx="2620178" cy="1343436"/>
        </a:xfrm>
        <a:prstGeom prst="roundRect">
          <a:avLst>
            <a:gd name="adj" fmla="val 10000"/>
          </a:avLst>
        </a:prstGeom>
        <a:solidFill>
          <a:schemeClr val="lt1">
            <a:alpha val="90000"/>
            <a:hueOff val="0"/>
            <a:satOff val="0"/>
            <a:lumOff val="0"/>
            <a:alphaOff val="0"/>
          </a:schemeClr>
        </a:solidFill>
        <a:ln w="25400" cap="flat" cmpd="sng" algn="ctr">
          <a:solidFill>
            <a:srgbClr val="92D050"/>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zh-CN" altLang="zh-CN" sz="1600" kern="1200" dirty="0" smtClean="0"/>
            <a:t>合同</a:t>
          </a:r>
          <a:r>
            <a:rPr lang="en-US" altLang="zh-CN" sz="1600" kern="1200" dirty="0" smtClean="0"/>
            <a:t>10</a:t>
          </a:r>
          <a:r>
            <a:rPr lang="zh-CN" altLang="zh-CN" sz="1600" kern="1200" dirty="0" smtClean="0"/>
            <a:t>个，合同金额</a:t>
          </a:r>
          <a:r>
            <a:rPr lang="en-US" altLang="zh-CN" sz="1600" kern="1200" dirty="0" smtClean="0"/>
            <a:t>136.8</a:t>
          </a:r>
          <a:r>
            <a:rPr lang="zh-CN" altLang="zh-CN" sz="1600" kern="1200" dirty="0" smtClean="0"/>
            <a:t>万元，占</a:t>
          </a:r>
          <a:r>
            <a:rPr lang="zh-CN" altLang="en-US" sz="1600" kern="1200" dirty="0" smtClean="0"/>
            <a:t>总</a:t>
          </a:r>
          <a:r>
            <a:rPr lang="zh-CN" altLang="zh-CN" sz="1600" kern="1200" dirty="0" smtClean="0"/>
            <a:t>合同金额</a:t>
          </a:r>
          <a:r>
            <a:rPr lang="en-US" altLang="zh-CN" sz="1600" kern="1200" dirty="0" smtClean="0"/>
            <a:t>3.92%</a:t>
          </a:r>
          <a:r>
            <a:rPr lang="zh-CN" altLang="zh-CN" sz="1600" kern="1200" dirty="0" smtClean="0"/>
            <a:t>。</a:t>
          </a:r>
          <a:endParaRPr lang="zh-CN" altLang="en-US" sz="1600" kern="1200" dirty="0"/>
        </a:p>
      </dsp:txBody>
      <dsp:txXfrm>
        <a:off x="109084" y="3000161"/>
        <a:ext cx="1834124" cy="1007577"/>
      </dsp:txXfrm>
    </dsp:sp>
    <dsp:sp modelId="{FD32660E-C7DC-4E09-A0CA-4E239277D1BC}">
      <dsp:nvSpPr>
        <dsp:cNvPr id="0" name=""/>
        <dsp:cNvSpPr/>
      </dsp:nvSpPr>
      <dsp:spPr>
        <a:xfrm>
          <a:off x="4056315" y="62533"/>
          <a:ext cx="2700908" cy="1296040"/>
        </a:xfrm>
        <a:prstGeom prst="roundRect">
          <a:avLst>
            <a:gd name="adj" fmla="val 10000"/>
          </a:avLst>
        </a:prstGeom>
        <a:solidFill>
          <a:schemeClr val="lt1">
            <a:alpha val="90000"/>
            <a:hueOff val="0"/>
            <a:satOff val="0"/>
            <a:lumOff val="0"/>
            <a:alphaOff val="0"/>
          </a:schemeClr>
        </a:solidFill>
        <a:ln w="25400" cap="flat" cmpd="sng" algn="ctr">
          <a:solidFill>
            <a:srgbClr val="92D050"/>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zh-CN" altLang="zh-CN" sz="1600" kern="1200" dirty="0" smtClean="0"/>
            <a:t>合同</a:t>
          </a:r>
          <a:r>
            <a:rPr lang="en-US" altLang="zh-CN" sz="1600" kern="1200" dirty="0" smtClean="0"/>
            <a:t>1302</a:t>
          </a:r>
          <a:r>
            <a:rPr lang="zh-CN" altLang="zh-CN" sz="1600" kern="1200" dirty="0" smtClean="0"/>
            <a:t>个，合同总金额</a:t>
          </a:r>
          <a:r>
            <a:rPr lang="en-US" altLang="zh-CN" sz="1600" kern="1200" dirty="0" smtClean="0"/>
            <a:t>1536.563</a:t>
          </a:r>
          <a:r>
            <a:rPr lang="zh-CN" altLang="zh-CN" sz="1600" kern="1200" dirty="0" smtClean="0"/>
            <a:t>万元，占</a:t>
          </a:r>
          <a:r>
            <a:rPr lang="zh-CN" altLang="en-US" sz="1600" kern="1200" dirty="0" smtClean="0"/>
            <a:t>总</a:t>
          </a:r>
          <a:r>
            <a:rPr lang="zh-CN" altLang="zh-CN" sz="1600" kern="1200" dirty="0" smtClean="0"/>
            <a:t>合同金额</a:t>
          </a:r>
          <a:r>
            <a:rPr lang="en-US" altLang="zh-CN" sz="1600" kern="1200" dirty="0" smtClean="0"/>
            <a:t>44.08%</a:t>
          </a:r>
          <a:r>
            <a:rPr lang="zh-CN" altLang="zh-CN" sz="1600" kern="1200" dirty="0" smtClean="0"/>
            <a:t>。</a:t>
          </a:r>
          <a:endParaRPr lang="zh-CN" altLang="en-US" sz="1600" kern="1200" dirty="0"/>
        </a:p>
      </dsp:txBody>
      <dsp:txXfrm>
        <a:off x="4866588" y="62533"/>
        <a:ext cx="1890636" cy="972030"/>
      </dsp:txXfrm>
    </dsp:sp>
    <dsp:sp modelId="{F27E0014-1D3B-4677-9826-E352E9CA459B}">
      <dsp:nvSpPr>
        <dsp:cNvPr id="0" name=""/>
        <dsp:cNvSpPr/>
      </dsp:nvSpPr>
      <dsp:spPr>
        <a:xfrm>
          <a:off x="123589" y="62533"/>
          <a:ext cx="2620098" cy="1296040"/>
        </a:xfrm>
        <a:prstGeom prst="roundRect">
          <a:avLst>
            <a:gd name="adj" fmla="val 10000"/>
          </a:avLst>
        </a:prstGeom>
        <a:solidFill>
          <a:schemeClr val="lt1">
            <a:alpha val="90000"/>
            <a:hueOff val="0"/>
            <a:satOff val="0"/>
            <a:lumOff val="0"/>
            <a:alphaOff val="0"/>
          </a:schemeClr>
        </a:solidFill>
        <a:ln w="25400" cap="flat" cmpd="sng" algn="ctr">
          <a:solidFill>
            <a:srgbClr val="32B000"/>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zh-CN" altLang="zh-CN" sz="1600" kern="1200" dirty="0" smtClean="0"/>
            <a:t>合同</a:t>
          </a:r>
          <a:r>
            <a:rPr lang="en-US" altLang="zh-CN" sz="1600" kern="1200" dirty="0" smtClean="0"/>
            <a:t>48</a:t>
          </a:r>
          <a:r>
            <a:rPr lang="zh-CN" altLang="zh-CN" sz="1600" kern="1200" dirty="0" smtClean="0"/>
            <a:t>个，合同金额达</a:t>
          </a:r>
          <a:r>
            <a:rPr lang="en-US" altLang="zh-CN" sz="1600" kern="1200" dirty="0" smtClean="0"/>
            <a:t>1667.5</a:t>
          </a:r>
          <a:r>
            <a:rPr lang="zh-CN" altLang="zh-CN" sz="1600" kern="1200" dirty="0" smtClean="0"/>
            <a:t>万元，占总合同金额</a:t>
          </a:r>
          <a:r>
            <a:rPr lang="en-US" altLang="zh-CN" sz="1600" kern="1200" dirty="0" smtClean="0"/>
            <a:t>47.84%</a:t>
          </a:r>
          <a:endParaRPr lang="zh-CN" altLang="en-US" sz="1600" kern="1200" dirty="0"/>
        </a:p>
      </dsp:txBody>
      <dsp:txXfrm>
        <a:off x="123589" y="62533"/>
        <a:ext cx="1834068" cy="972030"/>
      </dsp:txXfrm>
    </dsp:sp>
    <dsp:sp modelId="{F5AAE448-89E3-467B-9E49-8E014B4DE789}">
      <dsp:nvSpPr>
        <dsp:cNvPr id="0" name=""/>
        <dsp:cNvSpPr/>
      </dsp:nvSpPr>
      <dsp:spPr>
        <a:xfrm>
          <a:off x="1590170" y="237794"/>
          <a:ext cx="1753704" cy="1753704"/>
        </a:xfrm>
        <a:prstGeom prst="pieWedge">
          <a:avLst/>
        </a:prstGeom>
        <a:solidFill>
          <a:srgbClr val="32B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zh-CN" altLang="zh-CN" sz="2300" kern="1200" dirty="0" smtClean="0"/>
            <a:t>技术转让类</a:t>
          </a:r>
          <a:endParaRPr lang="zh-CN" altLang="en-US" sz="2300" kern="1200" dirty="0"/>
        </a:p>
      </dsp:txBody>
      <dsp:txXfrm>
        <a:off x="1590170" y="237794"/>
        <a:ext cx="1753704" cy="1753704"/>
      </dsp:txXfrm>
    </dsp:sp>
    <dsp:sp modelId="{4C2C0F5C-3EB8-46C4-9136-72FC84CC81AC}">
      <dsp:nvSpPr>
        <dsp:cNvPr id="0" name=""/>
        <dsp:cNvSpPr/>
      </dsp:nvSpPr>
      <dsp:spPr>
        <a:xfrm rot="5400000">
          <a:off x="3424877" y="237794"/>
          <a:ext cx="1753704" cy="1753704"/>
        </a:xfrm>
        <a:prstGeom prst="pieWedge">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zh-CN" altLang="zh-CN" sz="2300" kern="1200" dirty="0" smtClean="0"/>
            <a:t>技术服务类</a:t>
          </a:r>
          <a:endParaRPr lang="zh-CN" altLang="en-US" sz="2300" kern="1200" dirty="0"/>
        </a:p>
      </dsp:txBody>
      <dsp:txXfrm rot="5400000">
        <a:off x="3424877" y="237794"/>
        <a:ext cx="1753704" cy="1753704"/>
      </dsp:txXfrm>
    </dsp:sp>
    <dsp:sp modelId="{7E947E07-118A-4722-AECF-CD6542B942FE}">
      <dsp:nvSpPr>
        <dsp:cNvPr id="0" name=""/>
        <dsp:cNvSpPr/>
      </dsp:nvSpPr>
      <dsp:spPr>
        <a:xfrm rot="10800000">
          <a:off x="3424877" y="2072501"/>
          <a:ext cx="1753704" cy="1753704"/>
        </a:xfrm>
        <a:prstGeom prst="pieWedge">
          <a:avLst/>
        </a:prstGeom>
        <a:solidFill>
          <a:srgbClr val="32B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zh-CN" altLang="zh-CN" sz="2300" kern="1200" dirty="0" smtClean="0"/>
            <a:t>技术开发类</a:t>
          </a:r>
          <a:endParaRPr lang="zh-CN" altLang="en-US" sz="2300" kern="1200" dirty="0"/>
        </a:p>
      </dsp:txBody>
      <dsp:txXfrm rot="10800000">
        <a:off x="3424877" y="2072501"/>
        <a:ext cx="1753704" cy="1753704"/>
      </dsp:txXfrm>
    </dsp:sp>
    <dsp:sp modelId="{77C5266D-F3F5-4FB5-9C60-BBB7BD288182}">
      <dsp:nvSpPr>
        <dsp:cNvPr id="0" name=""/>
        <dsp:cNvSpPr/>
      </dsp:nvSpPr>
      <dsp:spPr>
        <a:xfrm rot="16200000">
          <a:off x="1590170" y="2072501"/>
          <a:ext cx="1753704" cy="1753704"/>
        </a:xfrm>
        <a:prstGeom prst="pieWedge">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zh-CN" altLang="zh-CN" sz="2300" kern="1200" dirty="0" smtClean="0"/>
            <a:t>技术咨询类</a:t>
          </a:r>
          <a:endParaRPr lang="zh-CN" altLang="en-US" sz="2300" kern="1200" dirty="0"/>
        </a:p>
      </dsp:txBody>
      <dsp:txXfrm rot="16200000">
        <a:off x="1590170" y="2072501"/>
        <a:ext cx="1753704" cy="1753704"/>
      </dsp:txXfrm>
    </dsp:sp>
    <dsp:sp modelId="{F274595E-42F4-4509-81B6-1E53981DABF6}">
      <dsp:nvSpPr>
        <dsp:cNvPr id="0" name=""/>
        <dsp:cNvSpPr/>
      </dsp:nvSpPr>
      <dsp:spPr>
        <a:xfrm>
          <a:off x="3081629" y="1667488"/>
          <a:ext cx="605493" cy="526516"/>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AF51C6C-C5EE-4AD4-8970-0AAED629FF99}">
      <dsp:nvSpPr>
        <dsp:cNvPr id="0" name=""/>
        <dsp:cNvSpPr/>
      </dsp:nvSpPr>
      <dsp:spPr>
        <a:xfrm rot="10800000">
          <a:off x="3081629" y="1869994"/>
          <a:ext cx="605493" cy="526516"/>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CE090D1-A142-4516-92DF-E8000074F931}">
      <dsp:nvSpPr>
        <dsp:cNvPr id="0" name=""/>
        <dsp:cNvSpPr/>
      </dsp:nvSpPr>
      <dsp:spPr>
        <a:xfrm>
          <a:off x="1016793" y="871746"/>
          <a:ext cx="1904255" cy="1270138"/>
        </a:xfrm>
        <a:prstGeom prst="rect">
          <a:avLst/>
        </a:prstGeom>
        <a:solidFill>
          <a:srgbClr val="92D050">
            <a:alpha val="90000"/>
          </a:srgbClr>
        </a:solidFill>
        <a:ln w="25400" cap="flat" cmpd="sng" algn="ctr">
          <a:solidFill>
            <a:srgbClr val="92D05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9352" rIns="149352" bIns="149352" numCol="1" spcCol="1270" anchor="ctr" anchorCtr="0">
          <a:noAutofit/>
        </a:bodyPr>
        <a:lstStyle/>
        <a:p>
          <a:pPr lvl="0" algn="l" defTabSz="933450">
            <a:lnSpc>
              <a:spcPct val="90000"/>
            </a:lnSpc>
            <a:spcBef>
              <a:spcPct val="0"/>
            </a:spcBef>
            <a:spcAft>
              <a:spcPct val="35000"/>
            </a:spcAft>
          </a:pPr>
          <a:r>
            <a:rPr lang="zh-CN" altLang="en-US" sz="2100" kern="1200" dirty="0" smtClean="0"/>
            <a:t>签订技术合同（服务、开发、咨询）</a:t>
          </a:r>
          <a:endParaRPr lang="zh-CN" altLang="en-US" sz="2100" kern="1200" dirty="0"/>
        </a:p>
      </dsp:txBody>
      <dsp:txXfrm>
        <a:off x="1321474" y="871746"/>
        <a:ext cx="1599574" cy="1270138"/>
      </dsp:txXfrm>
    </dsp:sp>
    <dsp:sp modelId="{48206111-E02C-4CFD-B43B-FE4085A47FC8}">
      <dsp:nvSpPr>
        <dsp:cNvPr id="0" name=""/>
        <dsp:cNvSpPr/>
      </dsp:nvSpPr>
      <dsp:spPr>
        <a:xfrm>
          <a:off x="1016793" y="2141884"/>
          <a:ext cx="1904255" cy="1270138"/>
        </a:xfrm>
        <a:prstGeom prst="rect">
          <a:avLst/>
        </a:prstGeom>
        <a:solidFill>
          <a:srgbClr val="92D050">
            <a:alpha val="90000"/>
          </a:srgbClr>
        </a:solidFill>
        <a:ln w="25400" cap="flat" cmpd="sng" algn="ctr">
          <a:solidFill>
            <a:srgbClr val="92D05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9352" rIns="149352" bIns="149352" numCol="1" spcCol="1270" anchor="ctr" anchorCtr="0">
          <a:noAutofit/>
        </a:bodyPr>
        <a:lstStyle/>
        <a:p>
          <a:pPr lvl="0" algn="l" defTabSz="933450">
            <a:lnSpc>
              <a:spcPct val="90000"/>
            </a:lnSpc>
            <a:spcBef>
              <a:spcPct val="0"/>
            </a:spcBef>
            <a:spcAft>
              <a:spcPct val="35000"/>
            </a:spcAft>
          </a:pPr>
          <a:r>
            <a:rPr lang="zh-CN" altLang="en-US" sz="2100" kern="1200" dirty="0" smtClean="0"/>
            <a:t>按转化收益分配</a:t>
          </a:r>
          <a:endParaRPr lang="zh-CN" altLang="en-US" sz="2100" kern="1200" dirty="0"/>
        </a:p>
      </dsp:txBody>
      <dsp:txXfrm>
        <a:off x="1321474" y="2141884"/>
        <a:ext cx="1599574" cy="1270138"/>
      </dsp:txXfrm>
    </dsp:sp>
    <dsp:sp modelId="{BDB53875-8FB2-475A-8CAC-E7B71AE1A13E}">
      <dsp:nvSpPr>
        <dsp:cNvPr id="0" name=""/>
        <dsp:cNvSpPr/>
      </dsp:nvSpPr>
      <dsp:spPr>
        <a:xfrm>
          <a:off x="1190" y="363944"/>
          <a:ext cx="1269503" cy="1269503"/>
        </a:xfrm>
        <a:prstGeom prst="ellipse">
          <a:avLst/>
        </a:prstGeom>
        <a:solidFill>
          <a:srgbClr val="32B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zh-CN" altLang="en-US" sz="2900" kern="1200" dirty="0" smtClean="0"/>
            <a:t>市场委托</a:t>
          </a:r>
          <a:endParaRPr lang="zh-CN" altLang="en-US" sz="2900" kern="1200" dirty="0"/>
        </a:p>
      </dsp:txBody>
      <dsp:txXfrm>
        <a:off x="1190" y="363944"/>
        <a:ext cx="1269503" cy="1269503"/>
      </dsp:txXfrm>
    </dsp:sp>
    <dsp:sp modelId="{2918AAA6-BC4E-4606-83C8-D4EDA0972F30}">
      <dsp:nvSpPr>
        <dsp:cNvPr id="0" name=""/>
        <dsp:cNvSpPr/>
      </dsp:nvSpPr>
      <dsp:spPr>
        <a:xfrm>
          <a:off x="4190553" y="871746"/>
          <a:ext cx="1904255" cy="127013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9352" rIns="149352" bIns="149352" numCol="1" spcCol="1270" anchor="ctr" anchorCtr="0">
          <a:noAutofit/>
        </a:bodyPr>
        <a:lstStyle/>
        <a:p>
          <a:pPr lvl="0" algn="l" defTabSz="933450">
            <a:lnSpc>
              <a:spcPct val="90000"/>
            </a:lnSpc>
            <a:spcBef>
              <a:spcPct val="0"/>
            </a:spcBef>
            <a:spcAft>
              <a:spcPct val="35000"/>
            </a:spcAft>
          </a:pPr>
          <a:r>
            <a:rPr lang="zh-CN" altLang="en-US" sz="2100" kern="1200" dirty="0" smtClean="0"/>
            <a:t>签订横向课题合同</a:t>
          </a:r>
          <a:endParaRPr lang="zh-CN" altLang="en-US" sz="2100" kern="1200" dirty="0"/>
        </a:p>
      </dsp:txBody>
      <dsp:txXfrm>
        <a:off x="4495234" y="871746"/>
        <a:ext cx="1599574" cy="1270138"/>
      </dsp:txXfrm>
    </dsp:sp>
    <dsp:sp modelId="{6A91FE27-DE8C-4E9B-911E-93831482E1DB}">
      <dsp:nvSpPr>
        <dsp:cNvPr id="0" name=""/>
        <dsp:cNvSpPr/>
      </dsp:nvSpPr>
      <dsp:spPr>
        <a:xfrm>
          <a:off x="4190553" y="2141884"/>
          <a:ext cx="1904255" cy="127013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9352" rIns="149352" bIns="149352" numCol="1" spcCol="1270" anchor="ctr" anchorCtr="0">
          <a:noAutofit/>
        </a:bodyPr>
        <a:lstStyle/>
        <a:p>
          <a:pPr lvl="0" algn="l" defTabSz="933450">
            <a:lnSpc>
              <a:spcPct val="90000"/>
            </a:lnSpc>
            <a:spcBef>
              <a:spcPct val="0"/>
            </a:spcBef>
            <a:spcAft>
              <a:spcPct val="35000"/>
            </a:spcAft>
          </a:pPr>
          <a:r>
            <a:rPr lang="zh-CN" altLang="en-US" sz="2100" kern="1200" dirty="0" smtClean="0"/>
            <a:t>提取间接经费</a:t>
          </a:r>
          <a:endParaRPr lang="zh-CN" altLang="en-US" sz="2100" kern="1200" dirty="0"/>
        </a:p>
      </dsp:txBody>
      <dsp:txXfrm>
        <a:off x="4495234" y="2141884"/>
        <a:ext cx="1599574" cy="1270138"/>
      </dsp:txXfrm>
    </dsp:sp>
    <dsp:sp modelId="{26A79730-E16D-4D9B-AE2F-2A5B63456F4B}">
      <dsp:nvSpPr>
        <dsp:cNvPr id="0" name=""/>
        <dsp:cNvSpPr/>
      </dsp:nvSpPr>
      <dsp:spPr>
        <a:xfrm>
          <a:off x="3174950" y="363944"/>
          <a:ext cx="1269503" cy="126950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89050">
            <a:lnSpc>
              <a:spcPct val="90000"/>
            </a:lnSpc>
            <a:spcBef>
              <a:spcPct val="0"/>
            </a:spcBef>
            <a:spcAft>
              <a:spcPct val="35000"/>
            </a:spcAft>
          </a:pPr>
          <a:r>
            <a:rPr lang="zh-CN" altLang="en-US" sz="2900" kern="1200" dirty="0" smtClean="0"/>
            <a:t>横向课题</a:t>
          </a:r>
          <a:endParaRPr lang="zh-CN" altLang="en-US" sz="2900" kern="1200" dirty="0"/>
        </a:p>
      </dsp:txBody>
      <dsp:txXfrm>
        <a:off x="3174950" y="363944"/>
        <a:ext cx="1269503" cy="1269503"/>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3A8549D-FE76-4637-8D0E-EAB4335F659F}">
      <dsp:nvSpPr>
        <dsp:cNvPr id="0" name=""/>
        <dsp:cNvSpPr/>
      </dsp:nvSpPr>
      <dsp:spPr>
        <a:xfrm rot="16200000">
          <a:off x="-184001" y="184745"/>
          <a:ext cx="2304256" cy="1934765"/>
        </a:xfrm>
        <a:prstGeom prst="flowChartManualOperation">
          <a:avLst/>
        </a:prstGeom>
        <a:solidFill>
          <a:srgbClr val="32B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t" anchorCtr="0">
          <a:noAutofit/>
        </a:bodyPr>
        <a:lstStyle/>
        <a:p>
          <a:pPr lvl="0" algn="l" defTabSz="800100">
            <a:lnSpc>
              <a:spcPct val="90000"/>
            </a:lnSpc>
            <a:spcBef>
              <a:spcPct val="0"/>
            </a:spcBef>
            <a:spcAft>
              <a:spcPct val="35000"/>
            </a:spcAft>
          </a:pPr>
          <a:r>
            <a:rPr lang="zh-CN" altLang="en-US" sz="1800" b="1" kern="1200" dirty="0" smtClean="0">
              <a:latin typeface="黑体" pitchFamily="49" charset="-122"/>
              <a:ea typeface="黑体" pitchFamily="49" charset="-122"/>
            </a:rPr>
            <a:t>普通实施许可</a:t>
          </a:r>
          <a:endParaRPr lang="zh-CN" altLang="en-US" sz="1800" b="1" kern="1200" dirty="0">
            <a:latin typeface="黑体" pitchFamily="49" charset="-122"/>
            <a:ea typeface="黑体" pitchFamily="49" charset="-122"/>
          </a:endParaRPr>
        </a:p>
        <a:p>
          <a:pPr marL="171450" lvl="1" indent="-171450" algn="l" defTabSz="800100">
            <a:lnSpc>
              <a:spcPct val="90000"/>
            </a:lnSpc>
            <a:spcBef>
              <a:spcPct val="0"/>
            </a:spcBef>
            <a:spcAft>
              <a:spcPct val="15000"/>
            </a:spcAft>
            <a:buChar char="••"/>
          </a:pPr>
          <a:r>
            <a:rPr lang="zh-CN" altLang="en-US" sz="1800" b="1" kern="1200" dirty="0" smtClean="0">
              <a:latin typeface="仿宋" pitchFamily="49" charset="-122"/>
              <a:ea typeface="仿宋" pitchFamily="49" charset="-122"/>
            </a:rPr>
            <a:t>自己可以使用</a:t>
          </a:r>
          <a:endParaRPr lang="zh-CN" altLang="en-US" sz="1800" b="1" kern="1200" dirty="0">
            <a:latin typeface="仿宋" pitchFamily="49" charset="-122"/>
            <a:ea typeface="仿宋" pitchFamily="49" charset="-122"/>
          </a:endParaRPr>
        </a:p>
        <a:p>
          <a:pPr marL="171450" lvl="1" indent="-171450" algn="l" defTabSz="800100">
            <a:lnSpc>
              <a:spcPct val="90000"/>
            </a:lnSpc>
            <a:spcBef>
              <a:spcPct val="0"/>
            </a:spcBef>
            <a:spcAft>
              <a:spcPct val="15000"/>
            </a:spcAft>
            <a:buChar char="••"/>
          </a:pPr>
          <a:r>
            <a:rPr lang="zh-CN" altLang="en-US" sz="1800" b="1" kern="1200" dirty="0" smtClean="0">
              <a:latin typeface="仿宋" pitchFamily="49" charset="-122"/>
              <a:ea typeface="仿宋" pitchFamily="49" charset="-122"/>
            </a:rPr>
            <a:t>许可给</a:t>
          </a:r>
          <a:r>
            <a:rPr lang="en-US" altLang="zh-CN" sz="1800" b="1" kern="1200" dirty="0" smtClean="0">
              <a:latin typeface="仿宋" pitchFamily="49" charset="-122"/>
              <a:ea typeface="仿宋" pitchFamily="49" charset="-122"/>
            </a:rPr>
            <a:t>N</a:t>
          </a:r>
          <a:r>
            <a:rPr lang="zh-CN" altLang="en-US" sz="1800" b="1" kern="1200" dirty="0" smtClean="0">
              <a:latin typeface="仿宋" pitchFamily="49" charset="-122"/>
              <a:ea typeface="仿宋" pitchFamily="49" charset="-122"/>
            </a:rPr>
            <a:t>家企业使用</a:t>
          </a:r>
          <a:endParaRPr lang="zh-CN" altLang="en-US" sz="1800" b="1" kern="1200" dirty="0">
            <a:latin typeface="仿宋" pitchFamily="49" charset="-122"/>
            <a:ea typeface="仿宋" pitchFamily="49" charset="-122"/>
          </a:endParaRPr>
        </a:p>
      </dsp:txBody>
      <dsp:txXfrm rot="16200000">
        <a:off x="-184001" y="184745"/>
        <a:ext cx="2304256" cy="1934765"/>
      </dsp:txXfrm>
    </dsp:sp>
    <dsp:sp modelId="{5C62BE8E-327A-4176-9D5C-794223A09DCC}">
      <dsp:nvSpPr>
        <dsp:cNvPr id="0" name=""/>
        <dsp:cNvSpPr/>
      </dsp:nvSpPr>
      <dsp:spPr>
        <a:xfrm rot="16200000">
          <a:off x="1895872" y="184745"/>
          <a:ext cx="2304256" cy="1934765"/>
        </a:xfrm>
        <a:prstGeom prst="flowChartManualOperation">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t" anchorCtr="0">
          <a:noAutofit/>
        </a:bodyPr>
        <a:lstStyle/>
        <a:p>
          <a:pPr lvl="0" algn="l" defTabSz="800100">
            <a:lnSpc>
              <a:spcPct val="90000"/>
            </a:lnSpc>
            <a:spcBef>
              <a:spcPct val="0"/>
            </a:spcBef>
            <a:spcAft>
              <a:spcPct val="35000"/>
            </a:spcAft>
          </a:pPr>
          <a:r>
            <a:rPr lang="zh-CN" altLang="en-US" sz="1800" b="1" kern="1200" dirty="0" smtClean="0">
              <a:latin typeface="黑体" pitchFamily="49" charset="-122"/>
              <a:ea typeface="黑体" pitchFamily="49" charset="-122"/>
            </a:rPr>
            <a:t>排他性实施许可</a:t>
          </a:r>
          <a:endParaRPr lang="zh-CN" altLang="en-US" sz="1800" b="1" kern="1200" dirty="0">
            <a:latin typeface="黑体" pitchFamily="49" charset="-122"/>
            <a:ea typeface="黑体" pitchFamily="49" charset="-122"/>
          </a:endParaRPr>
        </a:p>
        <a:p>
          <a:pPr marL="171450" lvl="1" indent="-171450" algn="l" defTabSz="800100">
            <a:lnSpc>
              <a:spcPct val="90000"/>
            </a:lnSpc>
            <a:spcBef>
              <a:spcPct val="0"/>
            </a:spcBef>
            <a:spcAft>
              <a:spcPct val="15000"/>
            </a:spcAft>
            <a:buChar char="••"/>
          </a:pPr>
          <a:r>
            <a:rPr lang="zh-CN" altLang="en-US" sz="1800" b="1" kern="1200" dirty="0" smtClean="0">
              <a:latin typeface="仿宋" pitchFamily="49" charset="-122"/>
              <a:ea typeface="仿宋" pitchFamily="49" charset="-122"/>
            </a:rPr>
            <a:t>自己可以使用</a:t>
          </a:r>
          <a:endParaRPr lang="zh-CN" altLang="en-US" sz="1800" b="1" kern="1200" dirty="0">
            <a:latin typeface="仿宋" pitchFamily="49" charset="-122"/>
            <a:ea typeface="仿宋" pitchFamily="49" charset="-122"/>
          </a:endParaRPr>
        </a:p>
        <a:p>
          <a:pPr marL="171450" lvl="1" indent="-171450" algn="l" defTabSz="800100">
            <a:lnSpc>
              <a:spcPct val="90000"/>
            </a:lnSpc>
            <a:spcBef>
              <a:spcPct val="0"/>
            </a:spcBef>
            <a:spcAft>
              <a:spcPct val="15000"/>
            </a:spcAft>
            <a:buChar char="••"/>
          </a:pPr>
          <a:r>
            <a:rPr lang="zh-CN" altLang="en-US" sz="1800" b="1" kern="1200" dirty="0" smtClean="0">
              <a:latin typeface="仿宋" pitchFamily="49" charset="-122"/>
              <a:ea typeface="仿宋" pitchFamily="49" charset="-122"/>
            </a:rPr>
            <a:t>许可一家企业后禁止许可第三人</a:t>
          </a:r>
          <a:endParaRPr lang="zh-CN" altLang="en-US" sz="1800" b="1" kern="1200" dirty="0">
            <a:latin typeface="仿宋" pitchFamily="49" charset="-122"/>
            <a:ea typeface="仿宋" pitchFamily="49" charset="-122"/>
          </a:endParaRPr>
        </a:p>
      </dsp:txBody>
      <dsp:txXfrm rot="16200000">
        <a:off x="1895872" y="184745"/>
        <a:ext cx="2304256" cy="1934765"/>
      </dsp:txXfrm>
    </dsp:sp>
    <dsp:sp modelId="{D998E698-1DC8-4EB1-8346-645C1B4DAD7A}">
      <dsp:nvSpPr>
        <dsp:cNvPr id="0" name=""/>
        <dsp:cNvSpPr/>
      </dsp:nvSpPr>
      <dsp:spPr>
        <a:xfrm rot="16200000">
          <a:off x="3975745" y="184745"/>
          <a:ext cx="2304256" cy="1934765"/>
        </a:xfrm>
        <a:prstGeom prst="flowChartManualOperation">
          <a:avLst/>
        </a:prstGeom>
        <a:solidFill>
          <a:srgbClr val="32B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t" anchorCtr="0">
          <a:noAutofit/>
        </a:bodyPr>
        <a:lstStyle/>
        <a:p>
          <a:pPr lvl="0" algn="l" defTabSz="800100">
            <a:lnSpc>
              <a:spcPct val="90000"/>
            </a:lnSpc>
            <a:spcBef>
              <a:spcPct val="0"/>
            </a:spcBef>
            <a:spcAft>
              <a:spcPct val="35000"/>
            </a:spcAft>
          </a:pPr>
          <a:r>
            <a:rPr lang="zh-CN" altLang="en-US" sz="1800" b="1" kern="1200" dirty="0" smtClean="0">
              <a:latin typeface="黑体" pitchFamily="49" charset="-122"/>
              <a:ea typeface="黑体" pitchFamily="49" charset="-122"/>
            </a:rPr>
            <a:t>独占性实施许可</a:t>
          </a:r>
          <a:endParaRPr lang="zh-CN" altLang="en-US" sz="1800" b="1" kern="1200" dirty="0">
            <a:latin typeface="黑体" pitchFamily="49" charset="-122"/>
            <a:ea typeface="黑体" pitchFamily="49" charset="-122"/>
          </a:endParaRPr>
        </a:p>
        <a:p>
          <a:pPr marL="171450" lvl="1" indent="-171450" algn="l" defTabSz="800100">
            <a:lnSpc>
              <a:spcPct val="90000"/>
            </a:lnSpc>
            <a:spcBef>
              <a:spcPct val="0"/>
            </a:spcBef>
            <a:spcAft>
              <a:spcPct val="15000"/>
            </a:spcAft>
            <a:buChar char="••"/>
          </a:pPr>
          <a:r>
            <a:rPr lang="zh-CN" altLang="en-US" sz="1800" b="1" kern="1200" dirty="0" smtClean="0">
              <a:latin typeface="仿宋" pitchFamily="49" charset="-122"/>
              <a:ea typeface="仿宋" pitchFamily="49" charset="-122"/>
            </a:rPr>
            <a:t>自己不能使用</a:t>
          </a:r>
          <a:endParaRPr lang="zh-CN" altLang="en-US" sz="1800" b="1" kern="1200" dirty="0">
            <a:latin typeface="仿宋" pitchFamily="49" charset="-122"/>
            <a:ea typeface="仿宋" pitchFamily="49" charset="-122"/>
          </a:endParaRPr>
        </a:p>
        <a:p>
          <a:pPr marL="171450" lvl="1" indent="-171450" algn="l" defTabSz="800100">
            <a:lnSpc>
              <a:spcPct val="90000"/>
            </a:lnSpc>
            <a:spcBef>
              <a:spcPct val="0"/>
            </a:spcBef>
            <a:spcAft>
              <a:spcPct val="15000"/>
            </a:spcAft>
            <a:buChar char="••"/>
          </a:pPr>
          <a:r>
            <a:rPr lang="zh-CN" altLang="en-US" sz="1800" b="1" kern="1200" dirty="0" smtClean="0">
              <a:latin typeface="仿宋" pitchFamily="49" charset="-122"/>
              <a:ea typeface="仿宋" pitchFamily="49" charset="-122"/>
            </a:rPr>
            <a:t>许可一家企业后禁止许可第三人</a:t>
          </a:r>
          <a:endParaRPr lang="zh-CN" altLang="en-US" sz="1800" kern="1200" dirty="0"/>
        </a:p>
      </dsp:txBody>
      <dsp:txXfrm rot="16200000">
        <a:off x="3975745" y="184745"/>
        <a:ext cx="2304256" cy="1934765"/>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BBD0CE4-55A8-4376-A3EA-6285DBA6E809}">
      <dsp:nvSpPr>
        <dsp:cNvPr id="0" name=""/>
        <dsp:cNvSpPr/>
      </dsp:nvSpPr>
      <dsp:spPr>
        <a:xfrm>
          <a:off x="685253" y="821"/>
          <a:ext cx="1974137" cy="987068"/>
        </a:xfrm>
        <a:prstGeom prst="roundRect">
          <a:avLst>
            <a:gd name="adj" fmla="val 10000"/>
          </a:avLst>
        </a:prstGeom>
        <a:solidFill>
          <a:srgbClr val="32B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b="1" kern="1200" dirty="0" smtClean="0"/>
            <a:t>产权单位</a:t>
          </a:r>
          <a:endParaRPr lang="en-US" altLang="zh-CN" sz="1800" b="1" kern="1200" dirty="0" smtClean="0"/>
        </a:p>
        <a:p>
          <a:pPr lvl="0" algn="ctr" defTabSz="800100">
            <a:lnSpc>
              <a:spcPct val="90000"/>
            </a:lnSpc>
            <a:spcBef>
              <a:spcPct val="0"/>
            </a:spcBef>
            <a:spcAft>
              <a:spcPct val="35000"/>
            </a:spcAft>
          </a:pPr>
          <a:r>
            <a:rPr lang="zh-CN" altLang="en-US" sz="1800" b="1" kern="1200" dirty="0" smtClean="0"/>
            <a:t>（负责组织实施）</a:t>
          </a:r>
          <a:endParaRPr lang="zh-CN" altLang="en-US" sz="1800" b="1" kern="1200" dirty="0"/>
        </a:p>
      </dsp:txBody>
      <dsp:txXfrm>
        <a:off x="685253" y="821"/>
        <a:ext cx="1974137" cy="987068"/>
      </dsp:txXfrm>
    </dsp:sp>
    <dsp:sp modelId="{C6703FF7-A9AE-4F66-A9A3-64029193D254}">
      <dsp:nvSpPr>
        <dsp:cNvPr id="0" name=""/>
        <dsp:cNvSpPr/>
      </dsp:nvSpPr>
      <dsp:spPr>
        <a:xfrm>
          <a:off x="882667" y="987890"/>
          <a:ext cx="166538" cy="669370"/>
        </a:xfrm>
        <a:custGeom>
          <a:avLst/>
          <a:gdLst/>
          <a:ahLst/>
          <a:cxnLst/>
          <a:rect l="0" t="0" r="0" b="0"/>
          <a:pathLst>
            <a:path>
              <a:moveTo>
                <a:pt x="0" y="0"/>
              </a:moveTo>
              <a:lnTo>
                <a:pt x="0" y="669370"/>
              </a:lnTo>
              <a:lnTo>
                <a:pt x="166538" y="669370"/>
              </a:lnTo>
            </a:path>
          </a:pathLst>
        </a:custGeom>
        <a:noFill/>
        <a:ln w="25400" cap="flat" cmpd="sng" algn="ctr">
          <a:solidFill>
            <a:srgbClr val="32B000"/>
          </a:solidFill>
          <a:prstDash val="solid"/>
        </a:ln>
        <a:effectLst/>
      </dsp:spPr>
      <dsp:style>
        <a:lnRef idx="2">
          <a:scrgbClr r="0" g="0" b="0"/>
        </a:lnRef>
        <a:fillRef idx="0">
          <a:scrgbClr r="0" g="0" b="0"/>
        </a:fillRef>
        <a:effectRef idx="0">
          <a:scrgbClr r="0" g="0" b="0"/>
        </a:effectRef>
        <a:fontRef idx="minor"/>
      </dsp:style>
    </dsp:sp>
    <dsp:sp modelId="{ED732D4C-7128-4513-A5FC-E45F7955C036}">
      <dsp:nvSpPr>
        <dsp:cNvPr id="0" name=""/>
        <dsp:cNvSpPr/>
      </dsp:nvSpPr>
      <dsp:spPr>
        <a:xfrm>
          <a:off x="1049205" y="1163726"/>
          <a:ext cx="1927310" cy="987068"/>
        </a:xfrm>
        <a:prstGeom prst="roundRect">
          <a:avLst>
            <a:gd name="adj" fmla="val 10000"/>
          </a:avLst>
        </a:prstGeom>
        <a:solidFill>
          <a:schemeClr val="lt1">
            <a:alpha val="90000"/>
            <a:hueOff val="0"/>
            <a:satOff val="0"/>
            <a:lumOff val="0"/>
            <a:alphaOff val="0"/>
          </a:schemeClr>
        </a:solidFill>
        <a:ln w="25400" cap="flat" cmpd="sng" algn="ctr">
          <a:solidFill>
            <a:srgbClr val="32B000"/>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zh-CN" altLang="en-US" sz="1600" kern="1200" dirty="0" smtClean="0"/>
            <a:t>＊制定所管理办法</a:t>
          </a:r>
          <a:endParaRPr lang="en-US" altLang="zh-CN" sz="1600" kern="1200" dirty="0" smtClean="0"/>
        </a:p>
        <a:p>
          <a:pPr lvl="0" algn="ctr" defTabSz="711200">
            <a:lnSpc>
              <a:spcPct val="90000"/>
            </a:lnSpc>
            <a:spcBef>
              <a:spcPct val="0"/>
            </a:spcBef>
            <a:spcAft>
              <a:spcPct val="35000"/>
            </a:spcAft>
          </a:pPr>
          <a:r>
            <a:rPr lang="zh-CN" altLang="en-US" sz="1600" kern="1200" dirty="0" smtClean="0"/>
            <a:t>＊按程序开展转化</a:t>
          </a:r>
          <a:endParaRPr lang="zh-CN" altLang="en-US" sz="1600" kern="1200" dirty="0"/>
        </a:p>
      </dsp:txBody>
      <dsp:txXfrm>
        <a:off x="1049205" y="1163726"/>
        <a:ext cx="1927310" cy="987068"/>
      </dsp:txXfrm>
    </dsp:sp>
    <dsp:sp modelId="{4179EABC-5796-4028-A638-40099328D973}">
      <dsp:nvSpPr>
        <dsp:cNvPr id="0" name=""/>
        <dsp:cNvSpPr/>
      </dsp:nvSpPr>
      <dsp:spPr>
        <a:xfrm>
          <a:off x="882667" y="987890"/>
          <a:ext cx="197413" cy="1974137"/>
        </a:xfrm>
        <a:custGeom>
          <a:avLst/>
          <a:gdLst/>
          <a:ahLst/>
          <a:cxnLst/>
          <a:rect l="0" t="0" r="0" b="0"/>
          <a:pathLst>
            <a:path>
              <a:moveTo>
                <a:pt x="0" y="0"/>
              </a:moveTo>
              <a:lnTo>
                <a:pt x="0" y="1974137"/>
              </a:lnTo>
              <a:lnTo>
                <a:pt x="197413" y="1974137"/>
              </a:lnTo>
            </a:path>
          </a:pathLst>
        </a:custGeom>
        <a:noFill/>
        <a:ln w="25400" cap="flat" cmpd="sng" algn="ctr">
          <a:solidFill>
            <a:srgbClr val="32B000"/>
          </a:solidFill>
          <a:prstDash val="solid"/>
        </a:ln>
        <a:effectLst/>
      </dsp:spPr>
      <dsp:style>
        <a:lnRef idx="2">
          <a:scrgbClr r="0" g="0" b="0"/>
        </a:lnRef>
        <a:fillRef idx="0">
          <a:scrgbClr r="0" g="0" b="0"/>
        </a:fillRef>
        <a:effectRef idx="0">
          <a:scrgbClr r="0" g="0" b="0"/>
        </a:effectRef>
        <a:fontRef idx="minor"/>
      </dsp:style>
    </dsp:sp>
    <dsp:sp modelId="{D54615E2-5397-437A-8C4D-3CFC5B366FF0}">
      <dsp:nvSpPr>
        <dsp:cNvPr id="0" name=""/>
        <dsp:cNvSpPr/>
      </dsp:nvSpPr>
      <dsp:spPr>
        <a:xfrm>
          <a:off x="1080080" y="2468493"/>
          <a:ext cx="1579309" cy="987068"/>
        </a:xfrm>
        <a:prstGeom prst="roundRect">
          <a:avLst>
            <a:gd name="adj" fmla="val 10000"/>
          </a:avLst>
        </a:prstGeom>
        <a:solidFill>
          <a:schemeClr val="lt1">
            <a:alpha val="90000"/>
            <a:hueOff val="0"/>
            <a:satOff val="0"/>
            <a:lumOff val="0"/>
            <a:alphaOff val="0"/>
          </a:schemeClr>
        </a:solidFill>
        <a:ln w="25400" cap="flat" cmpd="sng" algn="ctr">
          <a:solidFill>
            <a:srgbClr val="32B000"/>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zh-CN" altLang="en-US" sz="1600" kern="1200" dirty="0" smtClean="0"/>
            <a:t>＊收益分配</a:t>
          </a:r>
          <a:endParaRPr lang="en-US" altLang="zh-CN" sz="1600" kern="1200" dirty="0" smtClean="0"/>
        </a:p>
        <a:p>
          <a:pPr lvl="0" algn="ctr" defTabSz="711200">
            <a:lnSpc>
              <a:spcPct val="90000"/>
            </a:lnSpc>
            <a:spcBef>
              <a:spcPct val="0"/>
            </a:spcBef>
            <a:spcAft>
              <a:spcPct val="35000"/>
            </a:spcAft>
          </a:pPr>
          <a:r>
            <a:rPr lang="zh-CN" altLang="en-US" sz="1600" kern="1200" dirty="0" smtClean="0"/>
            <a:t>＊材料备案</a:t>
          </a:r>
          <a:endParaRPr lang="en-US" altLang="zh-CN" sz="1600" kern="1200" dirty="0" smtClean="0"/>
        </a:p>
        <a:p>
          <a:pPr lvl="0" algn="ctr" defTabSz="711200">
            <a:lnSpc>
              <a:spcPct val="90000"/>
            </a:lnSpc>
            <a:spcBef>
              <a:spcPct val="0"/>
            </a:spcBef>
            <a:spcAft>
              <a:spcPct val="35000"/>
            </a:spcAft>
          </a:pPr>
          <a:r>
            <a:rPr lang="zh-CN" altLang="en-US" sz="1600" kern="1200" dirty="0" smtClean="0"/>
            <a:t>＊其他工作</a:t>
          </a:r>
          <a:endParaRPr lang="zh-CN" altLang="en-US" sz="1600" kern="1200" dirty="0"/>
        </a:p>
      </dsp:txBody>
      <dsp:txXfrm>
        <a:off x="1080080" y="2468493"/>
        <a:ext cx="1579309" cy="987068"/>
      </dsp:txXfrm>
    </dsp:sp>
    <dsp:sp modelId="{223FD802-9BBE-45F4-B408-6BE9380C0A24}">
      <dsp:nvSpPr>
        <dsp:cNvPr id="0" name=""/>
        <dsp:cNvSpPr/>
      </dsp:nvSpPr>
      <dsp:spPr>
        <a:xfrm>
          <a:off x="3152925" y="821"/>
          <a:ext cx="1974137" cy="987068"/>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zh-CN" altLang="en-US" sz="1800" b="1" kern="1200" dirty="0" smtClean="0"/>
            <a:t>成果转化处</a:t>
          </a:r>
          <a:endParaRPr lang="en-US" altLang="zh-CN" sz="1800" b="1" kern="1200" dirty="0" smtClean="0"/>
        </a:p>
        <a:p>
          <a:pPr lvl="0" algn="ctr" defTabSz="800100">
            <a:lnSpc>
              <a:spcPct val="90000"/>
            </a:lnSpc>
            <a:spcBef>
              <a:spcPct val="0"/>
            </a:spcBef>
            <a:spcAft>
              <a:spcPct val="35000"/>
            </a:spcAft>
          </a:pPr>
          <a:r>
            <a:rPr lang="zh-CN" altLang="en-US" sz="1800" b="1" kern="1200" dirty="0" smtClean="0"/>
            <a:t>（负责管理监督）</a:t>
          </a:r>
          <a:endParaRPr lang="zh-CN" altLang="en-US" sz="1800" kern="1200" dirty="0"/>
        </a:p>
      </dsp:txBody>
      <dsp:txXfrm>
        <a:off x="3152925" y="821"/>
        <a:ext cx="1974137" cy="987068"/>
      </dsp:txXfrm>
    </dsp:sp>
    <dsp:sp modelId="{9285D0BE-5E5E-408B-A623-447D6DAE9165}">
      <dsp:nvSpPr>
        <dsp:cNvPr id="0" name=""/>
        <dsp:cNvSpPr/>
      </dsp:nvSpPr>
      <dsp:spPr>
        <a:xfrm>
          <a:off x="3350338" y="987890"/>
          <a:ext cx="197413" cy="681067"/>
        </a:xfrm>
        <a:custGeom>
          <a:avLst/>
          <a:gdLst/>
          <a:ahLst/>
          <a:cxnLst/>
          <a:rect l="0" t="0" r="0" b="0"/>
          <a:pathLst>
            <a:path>
              <a:moveTo>
                <a:pt x="0" y="0"/>
              </a:moveTo>
              <a:lnTo>
                <a:pt x="0" y="681067"/>
              </a:lnTo>
              <a:lnTo>
                <a:pt x="197413" y="681067"/>
              </a:lnTo>
            </a:path>
          </a:pathLst>
        </a:custGeom>
        <a:noFill/>
        <a:ln w="25400" cap="flat" cmpd="sng" algn="ctr">
          <a:solidFill>
            <a:srgbClr val="92D050"/>
          </a:solidFill>
          <a:prstDash val="solid"/>
        </a:ln>
        <a:effectLst/>
      </dsp:spPr>
      <dsp:style>
        <a:lnRef idx="2">
          <a:scrgbClr r="0" g="0" b="0"/>
        </a:lnRef>
        <a:fillRef idx="0">
          <a:scrgbClr r="0" g="0" b="0"/>
        </a:fillRef>
        <a:effectRef idx="0">
          <a:scrgbClr r="0" g="0" b="0"/>
        </a:effectRef>
        <a:fontRef idx="minor"/>
      </dsp:style>
    </dsp:sp>
    <dsp:sp modelId="{A3277EE1-6D00-4436-9285-DE034530CBF2}">
      <dsp:nvSpPr>
        <dsp:cNvPr id="0" name=""/>
        <dsp:cNvSpPr/>
      </dsp:nvSpPr>
      <dsp:spPr>
        <a:xfrm>
          <a:off x="3547752" y="1175423"/>
          <a:ext cx="2319721" cy="987068"/>
        </a:xfrm>
        <a:prstGeom prst="roundRect">
          <a:avLst>
            <a:gd name="adj" fmla="val 10000"/>
          </a:avLst>
        </a:prstGeom>
        <a:solidFill>
          <a:schemeClr val="lt1">
            <a:alpha val="90000"/>
            <a:hueOff val="0"/>
            <a:satOff val="0"/>
            <a:lumOff val="0"/>
            <a:alphaOff val="0"/>
          </a:schemeClr>
        </a:solidFill>
        <a:ln w="25400" cap="flat" cmpd="sng" algn="ctr">
          <a:solidFill>
            <a:srgbClr val="92D050"/>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zh-CN" altLang="en-US" sz="1600" kern="1200" dirty="0" smtClean="0"/>
            <a:t>＊制定院相关管理制度</a:t>
          </a:r>
          <a:endParaRPr lang="en-US" altLang="zh-CN" sz="1600" kern="1200" dirty="0" smtClean="0"/>
        </a:p>
        <a:p>
          <a:pPr lvl="0" algn="ctr" defTabSz="711200">
            <a:lnSpc>
              <a:spcPct val="90000"/>
            </a:lnSpc>
            <a:spcBef>
              <a:spcPct val="0"/>
            </a:spcBef>
            <a:spcAft>
              <a:spcPct val="35000"/>
            </a:spcAft>
          </a:pPr>
          <a:r>
            <a:rPr lang="zh-CN" altLang="en-US" sz="1600" kern="1200" dirty="0" smtClean="0"/>
            <a:t>＊发布信息、竞价谈判</a:t>
          </a:r>
          <a:endParaRPr lang="zh-CN" altLang="en-US" sz="1600" kern="1200" dirty="0"/>
        </a:p>
      </dsp:txBody>
      <dsp:txXfrm>
        <a:off x="3547752" y="1175423"/>
        <a:ext cx="2319721" cy="987068"/>
      </dsp:txXfrm>
    </dsp:sp>
    <dsp:sp modelId="{FE324108-548D-46EA-BE0C-9F354E3037DD}">
      <dsp:nvSpPr>
        <dsp:cNvPr id="0" name=""/>
        <dsp:cNvSpPr/>
      </dsp:nvSpPr>
      <dsp:spPr>
        <a:xfrm>
          <a:off x="3350338" y="987890"/>
          <a:ext cx="197413" cy="1974137"/>
        </a:xfrm>
        <a:custGeom>
          <a:avLst/>
          <a:gdLst/>
          <a:ahLst/>
          <a:cxnLst/>
          <a:rect l="0" t="0" r="0" b="0"/>
          <a:pathLst>
            <a:path>
              <a:moveTo>
                <a:pt x="0" y="0"/>
              </a:moveTo>
              <a:lnTo>
                <a:pt x="0" y="1974137"/>
              </a:lnTo>
              <a:lnTo>
                <a:pt x="197413" y="1974137"/>
              </a:lnTo>
            </a:path>
          </a:pathLst>
        </a:custGeom>
        <a:noFill/>
        <a:ln w="25400" cap="flat" cmpd="sng" algn="ctr">
          <a:solidFill>
            <a:srgbClr val="92D050"/>
          </a:solidFill>
          <a:prstDash val="solid"/>
        </a:ln>
        <a:effectLst/>
      </dsp:spPr>
      <dsp:style>
        <a:lnRef idx="2">
          <a:scrgbClr r="0" g="0" b="0"/>
        </a:lnRef>
        <a:fillRef idx="0">
          <a:scrgbClr r="0" g="0" b="0"/>
        </a:fillRef>
        <a:effectRef idx="0">
          <a:scrgbClr r="0" g="0" b="0"/>
        </a:effectRef>
        <a:fontRef idx="minor"/>
      </dsp:style>
    </dsp:sp>
    <dsp:sp modelId="{DF764224-8182-4E2E-8478-6293DB6F4E80}">
      <dsp:nvSpPr>
        <dsp:cNvPr id="0" name=""/>
        <dsp:cNvSpPr/>
      </dsp:nvSpPr>
      <dsp:spPr>
        <a:xfrm>
          <a:off x="3547752" y="2468493"/>
          <a:ext cx="1711892" cy="987068"/>
        </a:xfrm>
        <a:prstGeom prst="roundRect">
          <a:avLst>
            <a:gd name="adj" fmla="val 10000"/>
          </a:avLst>
        </a:prstGeom>
        <a:solidFill>
          <a:schemeClr val="lt1">
            <a:alpha val="90000"/>
            <a:hueOff val="0"/>
            <a:satOff val="0"/>
            <a:lumOff val="0"/>
            <a:alphaOff val="0"/>
          </a:schemeClr>
        </a:solidFill>
        <a:ln w="25400" cap="flat" cmpd="sng" algn="ctr">
          <a:solidFill>
            <a:srgbClr val="92D050"/>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zh-CN" altLang="en-US" sz="1600" kern="1200" dirty="0" smtClean="0"/>
            <a:t>＊成果推介</a:t>
          </a:r>
          <a:endParaRPr lang="en-US" altLang="zh-CN" sz="1600" kern="1200" dirty="0" smtClean="0"/>
        </a:p>
        <a:p>
          <a:pPr lvl="0" algn="ctr" defTabSz="711200">
            <a:lnSpc>
              <a:spcPct val="90000"/>
            </a:lnSpc>
            <a:spcBef>
              <a:spcPct val="0"/>
            </a:spcBef>
            <a:spcAft>
              <a:spcPct val="35000"/>
            </a:spcAft>
          </a:pPr>
          <a:r>
            <a:rPr lang="zh-CN" altLang="en-US" sz="1600" kern="1200" dirty="0" smtClean="0"/>
            <a:t>＊监督检查转化</a:t>
          </a:r>
          <a:endParaRPr lang="en-US" altLang="zh-CN" sz="1600" kern="1200" dirty="0" smtClean="0"/>
        </a:p>
        <a:p>
          <a:pPr lvl="0" algn="ctr" defTabSz="711200">
            <a:lnSpc>
              <a:spcPct val="90000"/>
            </a:lnSpc>
            <a:spcBef>
              <a:spcPct val="0"/>
            </a:spcBef>
            <a:spcAft>
              <a:spcPct val="35000"/>
            </a:spcAft>
          </a:pPr>
          <a:r>
            <a:rPr lang="zh-CN" altLang="en-US" sz="1600" kern="1200" dirty="0" smtClean="0"/>
            <a:t>＊其他工作</a:t>
          </a:r>
          <a:endParaRPr lang="zh-CN" altLang="en-US" sz="1600" kern="1200" dirty="0"/>
        </a:p>
      </dsp:txBody>
      <dsp:txXfrm>
        <a:off x="3547752" y="2468493"/>
        <a:ext cx="1711892" cy="987068"/>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6B1AD80-4364-43E9-B2AC-7B944905578B}">
      <dsp:nvSpPr>
        <dsp:cNvPr id="0" name=""/>
        <dsp:cNvSpPr/>
      </dsp:nvSpPr>
      <dsp:spPr>
        <a:xfrm rot="5400000">
          <a:off x="-206771" y="206771"/>
          <a:ext cx="1378477" cy="964934"/>
        </a:xfrm>
        <a:prstGeom prst="chevron">
          <a:avLst/>
        </a:prstGeom>
        <a:solidFill>
          <a:srgbClr val="92D050"/>
        </a:solidFill>
        <a:ln w="25400" cap="flat" cmpd="sng" algn="ctr">
          <a:solidFill>
            <a:srgbClr val="32B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zh-CN" altLang="en-US" sz="1800" b="1" kern="1200" dirty="0" smtClean="0"/>
            <a:t>确权</a:t>
          </a:r>
          <a:endParaRPr lang="zh-CN" altLang="en-US" sz="1800" b="1" kern="1200" dirty="0"/>
        </a:p>
      </dsp:txBody>
      <dsp:txXfrm rot="5400000">
        <a:off x="-206771" y="206771"/>
        <a:ext cx="1378477" cy="964934"/>
      </dsp:txXfrm>
    </dsp:sp>
    <dsp:sp modelId="{D0CAA3B6-3115-43CA-8E19-A9AC516B20F6}">
      <dsp:nvSpPr>
        <dsp:cNvPr id="0" name=""/>
        <dsp:cNvSpPr/>
      </dsp:nvSpPr>
      <dsp:spPr>
        <a:xfrm rot="5400000">
          <a:off x="3920661" y="-2954129"/>
          <a:ext cx="896010" cy="6807465"/>
        </a:xfrm>
        <a:prstGeom prst="round2SameRect">
          <a:avLst/>
        </a:prstGeom>
        <a:solidFill>
          <a:schemeClr val="lt1">
            <a:alpha val="90000"/>
            <a:hueOff val="0"/>
            <a:satOff val="0"/>
            <a:lumOff val="0"/>
            <a:alphaOff val="0"/>
          </a:schemeClr>
        </a:solidFill>
        <a:ln w="25400" cap="flat" cmpd="sng" algn="ctr">
          <a:solidFill>
            <a:srgbClr val="32B000"/>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zh-CN" sz="1800" b="1" kern="1200" dirty="0" smtClean="0">
              <a:latin typeface="仿宋" pitchFamily="49" charset="-122"/>
              <a:ea typeface="仿宋" pitchFamily="49" charset="-122"/>
            </a:rPr>
            <a:t>拟转化的成果需经产权单位研究同意并进行确权公示</a:t>
          </a:r>
          <a:endParaRPr lang="zh-CN" altLang="en-US" sz="1800" b="1" kern="1200" dirty="0">
            <a:latin typeface="仿宋" pitchFamily="49" charset="-122"/>
            <a:ea typeface="仿宋" pitchFamily="49" charset="-122"/>
          </a:endParaRPr>
        </a:p>
        <a:p>
          <a:pPr marL="171450" lvl="1" indent="-171450" algn="l" defTabSz="800100">
            <a:lnSpc>
              <a:spcPct val="90000"/>
            </a:lnSpc>
            <a:spcBef>
              <a:spcPct val="0"/>
            </a:spcBef>
            <a:spcAft>
              <a:spcPct val="15000"/>
            </a:spcAft>
            <a:buChar char="••"/>
          </a:pPr>
          <a:r>
            <a:rPr lang="zh-CN" altLang="en-US" sz="1800" b="1" kern="1200" dirty="0" smtClean="0">
              <a:latin typeface="仿宋" pitchFamily="49" charset="-122"/>
              <a:ea typeface="仿宋" pitchFamily="49" charset="-122"/>
            </a:rPr>
            <a:t>向</a:t>
          </a:r>
          <a:r>
            <a:rPr lang="zh-CN" sz="1800" b="1" kern="1200" dirty="0" smtClean="0">
              <a:latin typeface="仿宋" pitchFamily="49" charset="-122"/>
              <a:ea typeface="仿宋" pitchFamily="49" charset="-122"/>
            </a:rPr>
            <a:t>院成果转化处提交科技成果发布信息表</a:t>
          </a:r>
          <a:endParaRPr lang="zh-CN" altLang="en-US" sz="1800" b="1" kern="1200" dirty="0">
            <a:latin typeface="仿宋" pitchFamily="49" charset="-122"/>
            <a:ea typeface="仿宋" pitchFamily="49" charset="-122"/>
          </a:endParaRPr>
        </a:p>
      </dsp:txBody>
      <dsp:txXfrm rot="5400000">
        <a:off x="3920661" y="-2954129"/>
        <a:ext cx="896010" cy="6807465"/>
      </dsp:txXfrm>
    </dsp:sp>
    <dsp:sp modelId="{1B8B797E-E45D-4066-9B39-906148193FE3}">
      <dsp:nvSpPr>
        <dsp:cNvPr id="0" name=""/>
        <dsp:cNvSpPr/>
      </dsp:nvSpPr>
      <dsp:spPr>
        <a:xfrm rot="5400000">
          <a:off x="-206771" y="1389629"/>
          <a:ext cx="1378477" cy="964934"/>
        </a:xfrm>
        <a:prstGeom prst="chevron">
          <a:avLst/>
        </a:prstGeom>
        <a:solidFill>
          <a:srgbClr val="92D050"/>
        </a:solidFill>
        <a:ln w="25400" cap="flat" cmpd="sng" algn="ctr">
          <a:solidFill>
            <a:srgbClr val="32B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zh-CN" altLang="en-US" sz="1800" b="1" kern="1200" dirty="0" smtClean="0"/>
            <a:t>院网公告</a:t>
          </a:r>
          <a:endParaRPr lang="zh-CN" altLang="en-US" sz="1800" b="1" kern="1200" dirty="0"/>
        </a:p>
      </dsp:txBody>
      <dsp:txXfrm rot="5400000">
        <a:off x="-206771" y="1389629"/>
        <a:ext cx="1378477" cy="964934"/>
      </dsp:txXfrm>
    </dsp:sp>
    <dsp:sp modelId="{1002B690-4EA2-48ED-95A4-521E47BE94FE}">
      <dsp:nvSpPr>
        <dsp:cNvPr id="0" name=""/>
        <dsp:cNvSpPr/>
      </dsp:nvSpPr>
      <dsp:spPr>
        <a:xfrm rot="5400000">
          <a:off x="3920661" y="-1772869"/>
          <a:ext cx="896010" cy="6807465"/>
        </a:xfrm>
        <a:prstGeom prst="round2SameRect">
          <a:avLst/>
        </a:prstGeom>
        <a:solidFill>
          <a:schemeClr val="lt1">
            <a:alpha val="90000"/>
            <a:hueOff val="0"/>
            <a:satOff val="0"/>
            <a:lumOff val="0"/>
            <a:alphaOff val="0"/>
          </a:schemeClr>
        </a:solidFill>
        <a:ln w="25400" cap="flat" cmpd="sng" algn="ctr">
          <a:solidFill>
            <a:srgbClr val="32B000"/>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zh-CN" altLang="en-US" sz="1800" b="1" kern="1200" dirty="0" smtClean="0">
              <a:latin typeface="仿宋" pitchFamily="49" charset="-122"/>
              <a:ea typeface="仿宋" pitchFamily="49" charset="-122"/>
            </a:rPr>
            <a:t>一家技术需求单位→产权单位</a:t>
          </a:r>
          <a:r>
            <a:rPr lang="en-US" altLang="zh-CN" sz="1800" b="1" kern="1200" dirty="0" smtClean="0">
              <a:latin typeface="仿宋" pitchFamily="49" charset="-122"/>
              <a:ea typeface="仿宋" pitchFamily="49" charset="-122"/>
            </a:rPr>
            <a:t>3</a:t>
          </a:r>
          <a:r>
            <a:rPr lang="zh-CN" altLang="en-US" sz="1800" b="1" kern="1200" dirty="0" smtClean="0">
              <a:latin typeface="仿宋" pitchFamily="49" charset="-122"/>
              <a:ea typeface="仿宋" pitchFamily="49" charset="-122"/>
            </a:rPr>
            <a:t>人以上组成谈判小组（会议纪要）</a:t>
          </a:r>
          <a:endParaRPr lang="zh-CN" altLang="en-US" sz="1800" b="1" kern="1200" dirty="0">
            <a:latin typeface="仿宋" pitchFamily="49" charset="-122"/>
            <a:ea typeface="仿宋" pitchFamily="49" charset="-122"/>
          </a:endParaRPr>
        </a:p>
        <a:p>
          <a:pPr marL="171450" lvl="1" indent="-171450" algn="l" defTabSz="800100">
            <a:lnSpc>
              <a:spcPct val="90000"/>
            </a:lnSpc>
            <a:spcBef>
              <a:spcPct val="0"/>
            </a:spcBef>
            <a:spcAft>
              <a:spcPct val="15000"/>
            </a:spcAft>
            <a:buChar char="••"/>
          </a:pPr>
          <a:r>
            <a:rPr lang="zh-CN" sz="1800" b="1" kern="1200" dirty="0" smtClean="0">
              <a:latin typeface="仿宋" pitchFamily="49" charset="-122"/>
              <a:ea typeface="仿宋" pitchFamily="49" charset="-122"/>
            </a:rPr>
            <a:t>两家以上技术需求</a:t>
          </a:r>
          <a:r>
            <a:rPr lang="zh-CN" altLang="en-US" sz="1800" b="1" kern="1200" dirty="0" smtClean="0">
              <a:latin typeface="仿宋" pitchFamily="49" charset="-122"/>
              <a:ea typeface="仿宋" pitchFamily="49" charset="-122"/>
            </a:rPr>
            <a:t>单位→</a:t>
          </a:r>
          <a:r>
            <a:rPr lang="zh-CN" sz="1800" b="1" kern="1200" dirty="0" smtClean="0">
              <a:latin typeface="仿宋" pitchFamily="49" charset="-122"/>
              <a:ea typeface="仿宋" pitchFamily="49" charset="-122"/>
            </a:rPr>
            <a:t>成果转化处组织谈判与竞价</a:t>
          </a:r>
          <a:endParaRPr lang="zh-CN" altLang="en-US" sz="1800" b="1" kern="1200" dirty="0">
            <a:latin typeface="仿宋" pitchFamily="49" charset="-122"/>
            <a:ea typeface="仿宋" pitchFamily="49" charset="-122"/>
          </a:endParaRPr>
        </a:p>
      </dsp:txBody>
      <dsp:txXfrm rot="5400000">
        <a:off x="3920661" y="-1772869"/>
        <a:ext cx="896010" cy="6807465"/>
      </dsp:txXfrm>
    </dsp:sp>
    <dsp:sp modelId="{FD27E06A-9211-4114-951C-2F7CB6CC2182}">
      <dsp:nvSpPr>
        <dsp:cNvPr id="0" name=""/>
        <dsp:cNvSpPr/>
      </dsp:nvSpPr>
      <dsp:spPr>
        <a:xfrm rot="5400000">
          <a:off x="-206771" y="2570888"/>
          <a:ext cx="1378477" cy="964934"/>
        </a:xfrm>
        <a:prstGeom prst="chevron">
          <a:avLst/>
        </a:prstGeom>
        <a:solidFill>
          <a:srgbClr val="92D050"/>
        </a:solidFill>
        <a:ln w="25400" cap="flat" cmpd="sng" algn="ctr">
          <a:solidFill>
            <a:srgbClr val="32B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zh-CN" altLang="en-US" sz="1800" b="1" kern="1200" dirty="0" smtClean="0"/>
            <a:t>公示</a:t>
          </a:r>
          <a:endParaRPr lang="zh-CN" altLang="en-US" sz="1800" b="1" kern="1200" dirty="0"/>
        </a:p>
      </dsp:txBody>
      <dsp:txXfrm rot="5400000">
        <a:off x="-206771" y="2570888"/>
        <a:ext cx="1378477" cy="964934"/>
      </dsp:txXfrm>
    </dsp:sp>
    <dsp:sp modelId="{DA16D556-912F-4C67-B4B7-516674BC5B46}">
      <dsp:nvSpPr>
        <dsp:cNvPr id="0" name=""/>
        <dsp:cNvSpPr/>
      </dsp:nvSpPr>
      <dsp:spPr>
        <a:xfrm rot="5400000">
          <a:off x="3920661" y="-591610"/>
          <a:ext cx="896010" cy="6807465"/>
        </a:xfrm>
        <a:prstGeom prst="round2SameRect">
          <a:avLst/>
        </a:prstGeom>
        <a:solidFill>
          <a:schemeClr val="lt1">
            <a:alpha val="90000"/>
            <a:hueOff val="0"/>
            <a:satOff val="0"/>
            <a:lumOff val="0"/>
            <a:alphaOff val="0"/>
          </a:schemeClr>
        </a:solidFill>
        <a:ln w="25400" cap="flat" cmpd="sng" algn="ctr">
          <a:solidFill>
            <a:srgbClr val="32B000"/>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zh-CN" altLang="en-US" sz="1800" b="1" kern="1200" dirty="0" smtClean="0">
              <a:latin typeface="仿宋" pitchFamily="49" charset="-122"/>
              <a:ea typeface="仿宋" pitchFamily="49" charset="-122"/>
            </a:rPr>
            <a:t>院网及技术市场</a:t>
          </a:r>
          <a:r>
            <a:rPr lang="en-US" altLang="zh-CN" sz="1800" b="1" kern="1200" dirty="0" smtClean="0">
              <a:latin typeface="仿宋" pitchFamily="49" charset="-122"/>
              <a:ea typeface="仿宋" pitchFamily="49" charset="-122"/>
            </a:rPr>
            <a:t>15</a:t>
          </a:r>
          <a:r>
            <a:rPr lang="zh-CN" altLang="en-US" sz="1800" b="1" kern="1200" dirty="0" smtClean="0">
              <a:latin typeface="仿宋" pitchFamily="49" charset="-122"/>
              <a:ea typeface="仿宋" pitchFamily="49" charset="-122"/>
            </a:rPr>
            <a:t>天法定公示</a:t>
          </a:r>
          <a:endParaRPr lang="zh-CN" altLang="en-US" sz="1800" b="1" kern="1200" dirty="0">
            <a:latin typeface="仿宋" pitchFamily="49" charset="-122"/>
            <a:ea typeface="仿宋" pitchFamily="49" charset="-122"/>
          </a:endParaRPr>
        </a:p>
        <a:p>
          <a:pPr marL="171450" lvl="1" indent="-171450" algn="l" defTabSz="800100">
            <a:lnSpc>
              <a:spcPct val="90000"/>
            </a:lnSpc>
            <a:spcBef>
              <a:spcPct val="0"/>
            </a:spcBef>
            <a:spcAft>
              <a:spcPct val="15000"/>
            </a:spcAft>
            <a:buChar char="••"/>
          </a:pPr>
          <a:r>
            <a:rPr lang="zh-CN" altLang="en-US" sz="1800" b="1" kern="1200" dirty="0" smtClean="0">
              <a:latin typeface="仿宋" pitchFamily="49" charset="-122"/>
              <a:ea typeface="仿宋" pitchFamily="49" charset="-122"/>
            </a:rPr>
            <a:t>产权单位同意拟转让的交易价格公示（会议纪要）</a:t>
          </a:r>
          <a:endParaRPr lang="zh-CN" altLang="en-US" sz="1800" b="1" kern="1200" dirty="0">
            <a:latin typeface="仿宋" pitchFamily="49" charset="-122"/>
            <a:ea typeface="仿宋" pitchFamily="49" charset="-122"/>
          </a:endParaRPr>
        </a:p>
      </dsp:txBody>
      <dsp:txXfrm rot="5400000">
        <a:off x="3920661" y="-591610"/>
        <a:ext cx="896010" cy="6807465"/>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986930B-50F8-483C-83CC-6D5BAD3E1801}">
      <dsp:nvSpPr>
        <dsp:cNvPr id="0" name=""/>
        <dsp:cNvSpPr/>
      </dsp:nvSpPr>
      <dsp:spPr>
        <a:xfrm>
          <a:off x="457199" y="0"/>
          <a:ext cx="5181600" cy="4064000"/>
        </a:xfrm>
        <a:prstGeom prst="rightArrow">
          <a:avLst/>
        </a:prstGeom>
        <a:solidFill>
          <a:srgbClr val="92D050"/>
        </a:solidFill>
        <a:ln>
          <a:noFill/>
        </a:ln>
        <a:effectLst/>
      </dsp:spPr>
      <dsp:style>
        <a:lnRef idx="0">
          <a:scrgbClr r="0" g="0" b="0"/>
        </a:lnRef>
        <a:fillRef idx="1">
          <a:scrgbClr r="0" g="0" b="0"/>
        </a:fillRef>
        <a:effectRef idx="0">
          <a:scrgbClr r="0" g="0" b="0"/>
        </a:effectRef>
        <a:fontRef idx="minor"/>
      </dsp:style>
    </dsp:sp>
    <dsp:sp modelId="{11D08432-AFAE-441A-912F-0340EE3FE2FA}">
      <dsp:nvSpPr>
        <dsp:cNvPr id="0" name=""/>
        <dsp:cNvSpPr/>
      </dsp:nvSpPr>
      <dsp:spPr>
        <a:xfrm>
          <a:off x="6548" y="1219199"/>
          <a:ext cx="1962150" cy="1625600"/>
        </a:xfrm>
        <a:prstGeom prst="roundRect">
          <a:avLst/>
        </a:prstGeom>
        <a:solidFill>
          <a:srgbClr val="32B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zh-CN" altLang="en-US" sz="2500" kern="1200" dirty="0" smtClean="0"/>
            <a:t>课题组与企业基本确定合同条款</a:t>
          </a:r>
          <a:endParaRPr lang="zh-CN" altLang="en-US" sz="2500" kern="1200" dirty="0"/>
        </a:p>
      </dsp:txBody>
      <dsp:txXfrm>
        <a:off x="6548" y="1219199"/>
        <a:ext cx="1962150" cy="1625600"/>
      </dsp:txXfrm>
    </dsp:sp>
    <dsp:sp modelId="{AD43D7D2-8D1B-4A37-B071-AAD9994C877C}">
      <dsp:nvSpPr>
        <dsp:cNvPr id="0" name=""/>
        <dsp:cNvSpPr/>
      </dsp:nvSpPr>
      <dsp:spPr>
        <a:xfrm>
          <a:off x="2066925" y="1219199"/>
          <a:ext cx="1962150" cy="1625600"/>
        </a:xfrm>
        <a:prstGeom prst="roundRect">
          <a:avLst/>
        </a:prstGeom>
        <a:solidFill>
          <a:srgbClr val="32B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zh-CN" altLang="en-US" sz="2500" kern="1200" dirty="0" smtClean="0"/>
            <a:t>所同意合同（价格）出具会议纪要</a:t>
          </a:r>
          <a:endParaRPr lang="zh-CN" altLang="en-US" sz="2500" kern="1200" dirty="0"/>
        </a:p>
      </dsp:txBody>
      <dsp:txXfrm>
        <a:off x="2066925" y="1219199"/>
        <a:ext cx="1962150" cy="1625600"/>
      </dsp:txXfrm>
    </dsp:sp>
    <dsp:sp modelId="{E13C4634-B9A3-4768-9326-4FEEB4CBB5D3}">
      <dsp:nvSpPr>
        <dsp:cNvPr id="0" name=""/>
        <dsp:cNvSpPr/>
      </dsp:nvSpPr>
      <dsp:spPr>
        <a:xfrm>
          <a:off x="4127301" y="1219199"/>
          <a:ext cx="1962150" cy="1625600"/>
        </a:xfrm>
        <a:prstGeom prst="roundRect">
          <a:avLst/>
        </a:prstGeom>
        <a:solidFill>
          <a:srgbClr val="32B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zh-CN" altLang="en-US" sz="2500" kern="1200" dirty="0" smtClean="0"/>
            <a:t>所内</a:t>
          </a:r>
          <a:r>
            <a:rPr lang="en-US" altLang="zh-CN" sz="2500" kern="1200" dirty="0" smtClean="0"/>
            <a:t>15</a:t>
          </a:r>
          <a:r>
            <a:rPr lang="zh-CN" altLang="en-US" sz="2500" kern="1200" dirty="0" smtClean="0"/>
            <a:t>天公示无异议可签约</a:t>
          </a:r>
          <a:endParaRPr lang="zh-CN" altLang="en-US" sz="2500" kern="1200" dirty="0"/>
        </a:p>
      </dsp:txBody>
      <dsp:txXfrm>
        <a:off x="4127301" y="1219199"/>
        <a:ext cx="1962150" cy="1625600"/>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9EA2234-44E4-4F73-8A83-3C2CBC3095DD}">
      <dsp:nvSpPr>
        <dsp:cNvPr id="0" name=""/>
        <dsp:cNvSpPr/>
      </dsp:nvSpPr>
      <dsp:spPr>
        <a:xfrm>
          <a:off x="457447" y="1706"/>
          <a:ext cx="1852624" cy="1206591"/>
        </a:xfrm>
        <a:prstGeom prst="ellips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zh-CN" altLang="en-US" sz="1800" b="1" kern="1200" dirty="0" smtClean="0">
              <a:latin typeface="黑体" pitchFamily="49" charset="-122"/>
              <a:ea typeface="黑体" pitchFamily="49" charset="-122"/>
            </a:rPr>
            <a:t>确定研究所权属比重</a:t>
          </a:r>
          <a:endParaRPr lang="zh-CN" altLang="en-US" sz="1800" b="1" kern="1200" dirty="0">
            <a:latin typeface="黑体" pitchFamily="49" charset="-122"/>
            <a:ea typeface="黑体" pitchFamily="49" charset="-122"/>
          </a:endParaRPr>
        </a:p>
      </dsp:txBody>
      <dsp:txXfrm>
        <a:off x="457447" y="1706"/>
        <a:ext cx="1852624" cy="1206591"/>
      </dsp:txXfrm>
    </dsp:sp>
    <dsp:sp modelId="{7C327779-A7A1-4938-B834-4F45656B329C}">
      <dsp:nvSpPr>
        <dsp:cNvPr id="0" name=""/>
        <dsp:cNvSpPr/>
      </dsp:nvSpPr>
      <dsp:spPr>
        <a:xfrm>
          <a:off x="1033848" y="1306272"/>
          <a:ext cx="699822" cy="699822"/>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zh-CN" altLang="en-US" sz="1000" kern="1200"/>
        </a:p>
      </dsp:txBody>
      <dsp:txXfrm>
        <a:off x="1033848" y="1306272"/>
        <a:ext cx="699822" cy="699822"/>
      </dsp:txXfrm>
    </dsp:sp>
    <dsp:sp modelId="{A0B047E7-F21D-414F-8AC5-CAC3005032EC}">
      <dsp:nvSpPr>
        <dsp:cNvPr id="0" name=""/>
        <dsp:cNvSpPr/>
      </dsp:nvSpPr>
      <dsp:spPr>
        <a:xfrm>
          <a:off x="529420" y="2104070"/>
          <a:ext cx="1708677" cy="120659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zh-CN" altLang="en-US" sz="1800" b="1" kern="1200" dirty="0" smtClean="0">
              <a:latin typeface="黑体" pitchFamily="49" charset="-122"/>
              <a:ea typeface="黑体" pitchFamily="49" charset="-122"/>
            </a:rPr>
            <a:t>确定研发人员所占收益分配比重</a:t>
          </a:r>
          <a:endParaRPr lang="zh-CN" altLang="en-US" sz="1800" b="1" kern="1200" dirty="0">
            <a:latin typeface="黑体" pitchFamily="49" charset="-122"/>
            <a:ea typeface="黑体" pitchFamily="49" charset="-122"/>
          </a:endParaRPr>
        </a:p>
      </dsp:txBody>
      <dsp:txXfrm>
        <a:off x="529420" y="2104070"/>
        <a:ext cx="1708677" cy="1206591"/>
      </dsp:txXfrm>
    </dsp:sp>
    <dsp:sp modelId="{B1B9B3C9-2575-4349-BC1C-E6DC2151E6B1}">
      <dsp:nvSpPr>
        <dsp:cNvPr id="0" name=""/>
        <dsp:cNvSpPr/>
      </dsp:nvSpPr>
      <dsp:spPr>
        <a:xfrm>
          <a:off x="2491060" y="1431758"/>
          <a:ext cx="383695" cy="4488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zh-CN" altLang="en-US" sz="1500" kern="1200"/>
        </a:p>
      </dsp:txBody>
      <dsp:txXfrm>
        <a:off x="2491060" y="1431758"/>
        <a:ext cx="383695" cy="448851"/>
      </dsp:txXfrm>
    </dsp:sp>
    <dsp:sp modelId="{1B39CC7D-A051-4E86-89A7-99F80498D203}">
      <dsp:nvSpPr>
        <dsp:cNvPr id="0" name=""/>
        <dsp:cNvSpPr/>
      </dsp:nvSpPr>
      <dsp:spPr>
        <a:xfrm>
          <a:off x="3034026" y="449592"/>
          <a:ext cx="2413182" cy="2413182"/>
        </a:xfrm>
        <a:prstGeom prst="ellipse">
          <a:avLst/>
        </a:prstGeom>
        <a:solidFill>
          <a:srgbClr val="32B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7470" tIns="77470" rIns="77470" bIns="77470" numCol="1" spcCol="1270" anchor="ctr" anchorCtr="0">
          <a:noAutofit/>
        </a:bodyPr>
        <a:lstStyle/>
        <a:p>
          <a:pPr lvl="0" algn="ctr" defTabSz="2711450">
            <a:lnSpc>
              <a:spcPct val="90000"/>
            </a:lnSpc>
            <a:spcBef>
              <a:spcPct val="0"/>
            </a:spcBef>
            <a:spcAft>
              <a:spcPct val="35000"/>
            </a:spcAft>
          </a:pPr>
          <a:r>
            <a:rPr lang="zh-CN" altLang="en-US" sz="6100" kern="1200" dirty="0" smtClean="0">
              <a:latin typeface="黑体" pitchFamily="49" charset="-122"/>
              <a:ea typeface="黑体" pitchFamily="49" charset="-122"/>
            </a:rPr>
            <a:t>确权</a:t>
          </a:r>
          <a:endParaRPr lang="zh-CN" altLang="en-US" sz="6100" kern="1200" dirty="0">
            <a:latin typeface="黑体" pitchFamily="49" charset="-122"/>
            <a:ea typeface="黑体" pitchFamily="49" charset="-122"/>
          </a:endParaRPr>
        </a:p>
      </dsp:txBody>
      <dsp:txXfrm>
        <a:off x="3034026" y="449592"/>
        <a:ext cx="2413182" cy="2413182"/>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839D21E-6F5B-49B5-A241-DAB298A8DB64}">
      <dsp:nvSpPr>
        <dsp:cNvPr id="0" name=""/>
        <dsp:cNvSpPr/>
      </dsp:nvSpPr>
      <dsp:spPr>
        <a:xfrm rot="5400000">
          <a:off x="4545739" y="-2171287"/>
          <a:ext cx="833466" cy="5497809"/>
        </a:xfrm>
        <a:prstGeom prst="round2SameRect">
          <a:avLst/>
        </a:prstGeom>
        <a:solidFill>
          <a:schemeClr val="lt1">
            <a:alpha val="90000"/>
            <a:tint val="40000"/>
            <a:hueOff val="0"/>
            <a:satOff val="0"/>
            <a:lumOff val="0"/>
            <a:alphaOff val="0"/>
          </a:schemeClr>
        </a:solidFill>
        <a:ln w="25400" cap="flat" cmpd="sng" algn="ctr">
          <a:solidFill>
            <a:srgbClr val="32B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b="1" kern="1200" dirty="0" smtClean="0">
              <a:latin typeface="仿宋" pitchFamily="49" charset="-122"/>
              <a:ea typeface="仿宋" pitchFamily="49" charset="-122"/>
            </a:rPr>
            <a:t> 权益分配各方应按实际收益分配比例承担赔付（建议预留风险金预防）</a:t>
          </a:r>
          <a:endParaRPr lang="zh-CN" altLang="en-US" sz="1800" b="1" kern="1200" dirty="0">
            <a:latin typeface="仿宋" pitchFamily="49" charset="-122"/>
            <a:ea typeface="仿宋" pitchFamily="49" charset="-122"/>
          </a:endParaRPr>
        </a:p>
      </dsp:txBody>
      <dsp:txXfrm rot="5400000">
        <a:off x="4545739" y="-2171287"/>
        <a:ext cx="833466" cy="5497809"/>
      </dsp:txXfrm>
    </dsp:sp>
    <dsp:sp modelId="{3BEE6EB5-3622-4E12-AFC3-6E7BACD2EFD5}">
      <dsp:nvSpPr>
        <dsp:cNvPr id="0" name=""/>
        <dsp:cNvSpPr/>
      </dsp:nvSpPr>
      <dsp:spPr>
        <a:xfrm>
          <a:off x="40" y="582"/>
          <a:ext cx="2272325" cy="1154070"/>
        </a:xfrm>
        <a:prstGeom prst="roundRect">
          <a:avLst/>
        </a:prstGeom>
        <a:solidFill>
          <a:schemeClr val="lt1">
            <a:hueOff val="0"/>
            <a:satOff val="0"/>
            <a:lumOff val="0"/>
            <a:alphaOff val="0"/>
          </a:schemeClr>
        </a:solidFill>
        <a:ln w="34925" cap="flat" cmpd="sng" algn="ctr">
          <a:solidFill>
            <a:srgbClr val="32B000"/>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zh-CN" altLang="en-US" sz="1800" b="1" kern="1200" smtClean="0">
              <a:latin typeface="仿宋" pitchFamily="49" charset="-122"/>
              <a:ea typeface="仿宋" pitchFamily="49" charset="-122"/>
            </a:rPr>
            <a:t>发生纠纷需</a:t>
          </a:r>
          <a:r>
            <a:rPr lang="zh-CN" altLang="en-US" sz="1800" b="1" kern="1200" dirty="0" smtClean="0">
              <a:latin typeface="仿宋" pitchFamily="49" charset="-122"/>
              <a:ea typeface="仿宋" pitchFamily="49" charset="-122"/>
            </a:rPr>
            <a:t>赔偿</a:t>
          </a:r>
          <a:endParaRPr lang="zh-CN" altLang="en-US" sz="1800" b="1" kern="1200" dirty="0">
            <a:latin typeface="仿宋" pitchFamily="49" charset="-122"/>
            <a:ea typeface="仿宋" pitchFamily="49" charset="-122"/>
          </a:endParaRPr>
        </a:p>
      </dsp:txBody>
      <dsp:txXfrm>
        <a:off x="40" y="582"/>
        <a:ext cx="2272325" cy="1154070"/>
      </dsp:txXfrm>
    </dsp:sp>
    <dsp:sp modelId="{8DD34035-11E8-4955-951C-04978D31A171}">
      <dsp:nvSpPr>
        <dsp:cNvPr id="0" name=""/>
        <dsp:cNvSpPr/>
      </dsp:nvSpPr>
      <dsp:spPr>
        <a:xfrm rot="5400000">
          <a:off x="4132868" y="-586999"/>
          <a:ext cx="1485637" cy="5682830"/>
        </a:xfrm>
        <a:prstGeom prst="round2SameRect">
          <a:avLst/>
        </a:prstGeom>
        <a:solidFill>
          <a:schemeClr val="lt1">
            <a:alpha val="90000"/>
            <a:tint val="40000"/>
            <a:hueOff val="0"/>
            <a:satOff val="0"/>
            <a:lumOff val="0"/>
            <a:alphaOff val="0"/>
          </a:schemeClr>
        </a:solidFill>
        <a:ln w="25400" cap="flat" cmpd="sng" algn="ctr">
          <a:solidFill>
            <a:srgbClr val="92D05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b="1" kern="1200" dirty="0" smtClean="0">
              <a:latin typeface="仿宋" pitchFamily="49" charset="-122"/>
              <a:ea typeface="仿宋" pitchFamily="49" charset="-122"/>
            </a:rPr>
            <a:t>擅自转化、职务成果据为己有、提供超出合同约定范围的成果并取得利益、泄漏技术秘密或商业秘密、利益输送、收入私分、无故未履约产生纠纷、侵害单位利益与名誉、不成熟等成果自身原因转化引起纠纷。</a:t>
          </a:r>
          <a:endParaRPr lang="zh-CN" altLang="en-US" sz="1800" b="1" kern="1200" dirty="0">
            <a:latin typeface="仿宋" pitchFamily="49" charset="-122"/>
            <a:ea typeface="仿宋" pitchFamily="49" charset="-122"/>
          </a:endParaRPr>
        </a:p>
      </dsp:txBody>
      <dsp:txXfrm rot="5400000">
        <a:off x="4132868" y="-586999"/>
        <a:ext cx="1485637" cy="5682830"/>
      </dsp:txXfrm>
    </dsp:sp>
    <dsp:sp modelId="{7CEB8FCB-2B50-47F7-8F1C-BB331A39F631}">
      <dsp:nvSpPr>
        <dsp:cNvPr id="0" name=""/>
        <dsp:cNvSpPr/>
      </dsp:nvSpPr>
      <dsp:spPr>
        <a:xfrm>
          <a:off x="40" y="1277882"/>
          <a:ext cx="2088747" cy="1953067"/>
        </a:xfrm>
        <a:prstGeom prst="roundRect">
          <a:avLst/>
        </a:prstGeom>
        <a:solidFill>
          <a:schemeClr val="lt1">
            <a:hueOff val="0"/>
            <a:satOff val="0"/>
            <a:lumOff val="0"/>
            <a:alphaOff val="0"/>
          </a:schemeClr>
        </a:solidFill>
        <a:ln w="34925" cap="flat" cmpd="sng" algn="ctr">
          <a:solidFill>
            <a:srgbClr val="92D050"/>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zh-CN" altLang="en-US" sz="1800" b="1" kern="1200" dirty="0" smtClean="0">
              <a:latin typeface="仿宋" pitchFamily="49" charset="-122"/>
              <a:ea typeface="仿宋" pitchFamily="49" charset="-122"/>
            </a:rPr>
            <a:t>行为对院或院属各单位造成名誉或利益等方面严重损害的，院将按有关规定给予相应处理。</a:t>
          </a:r>
          <a:endParaRPr lang="zh-CN" altLang="en-US" sz="1800" b="1" kern="1200" dirty="0">
            <a:latin typeface="仿宋" pitchFamily="49" charset="-122"/>
            <a:ea typeface="仿宋" pitchFamily="49" charset="-122"/>
          </a:endParaRPr>
        </a:p>
      </dsp:txBody>
      <dsp:txXfrm>
        <a:off x="40" y="1277882"/>
        <a:ext cx="2088747" cy="1953067"/>
      </dsp:txXfrm>
    </dsp:sp>
    <dsp:sp modelId="{76C7CBAF-8C39-4882-AB29-8DD7BE34E4E8}">
      <dsp:nvSpPr>
        <dsp:cNvPr id="0" name=""/>
        <dsp:cNvSpPr/>
      </dsp:nvSpPr>
      <dsp:spPr>
        <a:xfrm rot="5400000">
          <a:off x="3914702" y="683562"/>
          <a:ext cx="1156840" cy="6558472"/>
        </a:xfrm>
        <a:prstGeom prst="round2SameRect">
          <a:avLst/>
        </a:prstGeom>
        <a:solidFill>
          <a:schemeClr val="lt1">
            <a:alpha val="90000"/>
            <a:tint val="40000"/>
            <a:hueOff val="0"/>
            <a:satOff val="0"/>
            <a:lumOff val="0"/>
            <a:alphaOff val="0"/>
          </a:schemeClr>
        </a:solidFill>
        <a:ln w="25400" cap="flat" cmpd="sng" algn="ctr">
          <a:solidFill>
            <a:srgbClr val="32B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b="1" kern="1200" dirty="0" smtClean="0">
              <a:latin typeface="仿宋" pitchFamily="49" charset="-122"/>
              <a:ea typeface="仿宋" pitchFamily="49" charset="-122"/>
            </a:rPr>
            <a:t>科技成果交易平台挂牌交易、拍卖、通过协议定价并在本单位及技术交易市场公示且无疑义，领导如履行勤勉尽责义务、没有牟取非法利益，免除其在科技成果定价中因科技成果转化后续价值变化产生的决策责任。</a:t>
          </a:r>
          <a:endParaRPr lang="zh-CN" altLang="en-US" sz="1800" b="1" kern="1200" dirty="0">
            <a:latin typeface="仿宋" pitchFamily="49" charset="-122"/>
            <a:ea typeface="仿宋" pitchFamily="49" charset="-122"/>
          </a:endParaRPr>
        </a:p>
      </dsp:txBody>
      <dsp:txXfrm rot="5400000">
        <a:off x="3914702" y="683562"/>
        <a:ext cx="1156840" cy="6558472"/>
      </dsp:txXfrm>
    </dsp:sp>
    <dsp:sp modelId="{91D18759-30AE-4CA7-B70B-125996226A13}">
      <dsp:nvSpPr>
        <dsp:cNvPr id="0" name=""/>
        <dsp:cNvSpPr/>
      </dsp:nvSpPr>
      <dsp:spPr>
        <a:xfrm>
          <a:off x="70873" y="3353045"/>
          <a:ext cx="1213846" cy="1217238"/>
        </a:xfrm>
        <a:prstGeom prst="roundRect">
          <a:avLst/>
        </a:prstGeom>
        <a:solidFill>
          <a:schemeClr val="lt1">
            <a:hueOff val="0"/>
            <a:satOff val="0"/>
            <a:lumOff val="0"/>
            <a:alphaOff val="0"/>
          </a:schemeClr>
        </a:solidFill>
        <a:ln w="34925" cap="flat" cmpd="sng" algn="ctr">
          <a:solidFill>
            <a:srgbClr val="32B000"/>
          </a:solidFill>
          <a:prstDash val="solid"/>
        </a:ln>
        <a:effectLst>
          <a:outerShdw blurRad="50800" dist="250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zh-CN" altLang="en-US" sz="1800" b="1" kern="1200" smtClean="0">
              <a:latin typeface="仿宋" pitchFamily="49" charset="-122"/>
              <a:ea typeface="仿宋" pitchFamily="49" charset="-122"/>
            </a:rPr>
            <a:t>决策免</a:t>
          </a:r>
          <a:r>
            <a:rPr lang="zh-CN" altLang="en-US" sz="1800" b="1" kern="1200" dirty="0" smtClean="0">
              <a:latin typeface="仿宋" pitchFamily="49" charset="-122"/>
              <a:ea typeface="仿宋" pitchFamily="49" charset="-122"/>
            </a:rPr>
            <a:t>责</a:t>
          </a:r>
          <a:endParaRPr lang="zh-CN" altLang="en-US" sz="1800" b="1" kern="1200" dirty="0">
            <a:latin typeface="仿宋" pitchFamily="49" charset="-122"/>
            <a:ea typeface="仿宋" pitchFamily="49" charset="-122"/>
          </a:endParaRPr>
        </a:p>
      </dsp:txBody>
      <dsp:txXfrm>
        <a:off x="70873" y="3353045"/>
        <a:ext cx="1213846" cy="1217238"/>
      </dsp:txXfrm>
    </dsp:sp>
  </dsp:spTree>
</dsp:drawing>
</file>

<file path=ppt/diagrams/layout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E49137-5F9A-4CBE-9E8B-9518BBDF33A1}" type="datetimeFigureOut">
              <a:rPr lang="zh-CN" altLang="en-US" smtClean="0"/>
              <a:pPr/>
              <a:t>2019/7/29</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2D40A9-D14D-4DE5-BB5A-5B25252CEF4A}"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012D40A9-D14D-4DE5-BB5A-5B25252CEF4A}"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012D40A9-D14D-4DE5-BB5A-5B25252CEF4A}" type="slidenum">
              <a:rPr lang="zh-CN" altLang="en-US" smtClean="0"/>
              <a:pPr/>
              <a:t>18</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012D40A9-D14D-4DE5-BB5A-5B25252CEF4A}" type="slidenum">
              <a:rPr lang="zh-CN" altLang="en-US" smtClean="0"/>
              <a:pPr/>
              <a:t>22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87893BB4-C474-48BD-A8E3-2597569B7A3B}" type="datetimeFigureOut">
              <a:rPr lang="zh-CN" altLang="en-US" smtClean="0"/>
              <a:pPr/>
              <a:t>2019/7/29</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868600EF-BA0F-4804-82B8-8B21ACF79D5F}" type="slidenum">
              <a:rPr lang="zh-CN" altLang="en-US" smtClean="0"/>
              <a:pPr/>
              <a:t>‹#›</a:t>
            </a:fld>
            <a:endParaRPr lang="zh-CN" alt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87893BB4-C474-48BD-A8E3-2597569B7A3B}" type="datetimeFigureOut">
              <a:rPr lang="zh-CN" altLang="en-US" smtClean="0"/>
              <a:pPr/>
              <a:t>2019/7/29</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868600EF-BA0F-4804-82B8-8B21ACF79D5F}" type="slidenum">
              <a:rPr lang="zh-CN" altLang="en-US" smtClean="0"/>
              <a:pPr/>
              <a:t>‹#›</a:t>
            </a:fld>
            <a:endParaRPr lang="zh-CN" alt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87893BB4-C474-48BD-A8E3-2597569B7A3B}" type="datetimeFigureOut">
              <a:rPr lang="zh-CN" altLang="en-US" smtClean="0"/>
              <a:pPr/>
              <a:t>2019/7/29</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868600EF-BA0F-4804-82B8-8B21ACF79D5F}" type="slidenum">
              <a:rPr lang="zh-CN" altLang="en-US" smtClean="0"/>
              <a:pPr/>
              <a:t>‹#›</a:t>
            </a:fld>
            <a:endParaRPr lang="zh-CN" alt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87893BB4-C474-48BD-A8E3-2597569B7A3B}" type="datetimeFigureOut">
              <a:rPr lang="zh-CN" altLang="en-US" smtClean="0"/>
              <a:pPr/>
              <a:t>2019/7/29</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868600EF-BA0F-4804-82B8-8B21ACF79D5F}" type="slidenum">
              <a:rPr lang="zh-CN" altLang="en-US" smtClean="0"/>
              <a:pPr/>
              <a:t>‹#›</a:t>
            </a:fld>
            <a:endParaRPr lang="zh-CN" alt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87893BB4-C474-48BD-A8E3-2597569B7A3B}" type="datetimeFigureOut">
              <a:rPr lang="zh-CN" altLang="en-US" smtClean="0"/>
              <a:pPr/>
              <a:t>2019/7/29</a:t>
            </a:fld>
            <a:endParaRPr lang="zh-CN" altLang="en-US"/>
          </a:p>
        </p:txBody>
      </p:sp>
      <p:sp>
        <p:nvSpPr>
          <p:cNvPr id="8" name="页脚占位符 7"/>
          <p:cNvSpPr>
            <a:spLocks noGrp="1"/>
          </p:cNvSpPr>
          <p:nvPr>
            <p:ph type="ftr" sz="quarter" idx="11"/>
          </p:nvPr>
        </p:nvSpPr>
        <p:spPr/>
        <p:txBody>
          <a:bodyPr/>
          <a:lstStyle>
            <a:lvl1pPr>
              <a:defRPr/>
            </a:lvl1pPr>
          </a:lstStyle>
          <a:p>
            <a:endParaRPr lang="zh-CN" altLang="en-US"/>
          </a:p>
        </p:txBody>
      </p:sp>
      <p:sp>
        <p:nvSpPr>
          <p:cNvPr id="9" name="灯片编号占位符 8"/>
          <p:cNvSpPr>
            <a:spLocks noGrp="1"/>
          </p:cNvSpPr>
          <p:nvPr>
            <p:ph type="sldNum" sz="quarter" idx="12"/>
          </p:nvPr>
        </p:nvSpPr>
        <p:spPr/>
        <p:txBody>
          <a:bodyPr/>
          <a:lstStyle>
            <a:lvl1pPr>
              <a:defRPr/>
            </a:lvl1pPr>
          </a:lstStyle>
          <a:p>
            <a:fld id="{868600EF-BA0F-4804-82B8-8B21ACF79D5F}" type="slidenum">
              <a:rPr lang="zh-CN" altLang="en-US" smtClean="0"/>
              <a:pPr/>
              <a:t>‹#›</a:t>
            </a:fld>
            <a:endParaRPr lang="zh-CN" alt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87893BB4-C474-48BD-A8E3-2597569B7A3B}" type="datetimeFigureOut">
              <a:rPr lang="zh-CN" altLang="en-US" smtClean="0"/>
              <a:pPr/>
              <a:t>2019/7/29</a:t>
            </a:fld>
            <a:endParaRPr lang="zh-CN" altLang="en-US"/>
          </a:p>
        </p:txBody>
      </p:sp>
      <p:sp>
        <p:nvSpPr>
          <p:cNvPr id="4" name="页脚占位符 3"/>
          <p:cNvSpPr>
            <a:spLocks noGrp="1"/>
          </p:cNvSpPr>
          <p:nvPr>
            <p:ph type="ftr" sz="quarter" idx="11"/>
          </p:nvPr>
        </p:nvSpPr>
        <p:spPr/>
        <p:txBody>
          <a:bodyPr/>
          <a:lstStyle>
            <a:lvl1pPr>
              <a:defRPr/>
            </a:lvl1pPr>
          </a:lstStyle>
          <a:p>
            <a:endParaRPr lang="zh-CN" altLang="en-US"/>
          </a:p>
        </p:txBody>
      </p:sp>
      <p:sp>
        <p:nvSpPr>
          <p:cNvPr id="5" name="灯片编号占位符 4"/>
          <p:cNvSpPr>
            <a:spLocks noGrp="1"/>
          </p:cNvSpPr>
          <p:nvPr>
            <p:ph type="sldNum" sz="quarter" idx="12"/>
          </p:nvPr>
        </p:nvSpPr>
        <p:spPr/>
        <p:txBody>
          <a:bodyPr/>
          <a:lstStyle>
            <a:lvl1pPr>
              <a:defRPr/>
            </a:lvl1pPr>
          </a:lstStyle>
          <a:p>
            <a:fld id="{868600EF-BA0F-4804-82B8-8B21ACF79D5F}" type="slidenum">
              <a:rPr lang="zh-CN" altLang="en-US" smtClean="0"/>
              <a:pPr/>
              <a:t>‹#›</a:t>
            </a:fld>
            <a:endParaRPr lang="zh-CN" alt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87893BB4-C474-48BD-A8E3-2597569B7A3B}" type="datetimeFigureOut">
              <a:rPr lang="zh-CN" altLang="en-US" smtClean="0"/>
              <a:pPr/>
              <a:t>2019/7/29</a:t>
            </a:fld>
            <a:endParaRPr lang="zh-CN" altLang="en-US"/>
          </a:p>
        </p:txBody>
      </p:sp>
      <p:sp>
        <p:nvSpPr>
          <p:cNvPr id="3" name="页脚占位符 2"/>
          <p:cNvSpPr>
            <a:spLocks noGrp="1"/>
          </p:cNvSpPr>
          <p:nvPr>
            <p:ph type="ftr" sz="quarter" idx="11"/>
          </p:nvPr>
        </p:nvSpPr>
        <p:spPr/>
        <p:txBody>
          <a:bodyPr/>
          <a:lstStyle>
            <a:lvl1pPr>
              <a:defRPr/>
            </a:lvl1pPr>
          </a:lstStyle>
          <a:p>
            <a:endParaRPr lang="zh-CN" altLang="en-US"/>
          </a:p>
        </p:txBody>
      </p:sp>
      <p:sp>
        <p:nvSpPr>
          <p:cNvPr id="4" name="灯片编号占位符 3"/>
          <p:cNvSpPr>
            <a:spLocks noGrp="1"/>
          </p:cNvSpPr>
          <p:nvPr>
            <p:ph type="sldNum" sz="quarter" idx="12"/>
          </p:nvPr>
        </p:nvSpPr>
        <p:spPr/>
        <p:txBody>
          <a:bodyPr/>
          <a:lstStyle>
            <a:lvl1pPr>
              <a:defRPr/>
            </a:lvl1pPr>
          </a:lstStyle>
          <a:p>
            <a:fld id="{868600EF-BA0F-4804-82B8-8B21ACF79D5F}" type="slidenum">
              <a:rPr lang="zh-CN" altLang="en-US" smtClean="0"/>
              <a:pPr/>
              <a:t>‹#›</a:t>
            </a:fld>
            <a:endParaRPr lang="zh-CN" alt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87893BB4-C474-48BD-A8E3-2597569B7A3B}" type="datetimeFigureOut">
              <a:rPr lang="zh-CN" altLang="en-US" smtClean="0"/>
              <a:pPr/>
              <a:t>2019/7/29</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868600EF-BA0F-4804-82B8-8B21ACF79D5F}" type="slidenum">
              <a:rPr lang="zh-CN" altLang="en-US" smtClean="0"/>
              <a:pPr/>
              <a:t>‹#›</a:t>
            </a:fld>
            <a:endParaRPr lang="zh-CN" alt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87893BB4-C474-48BD-A8E3-2597569B7A3B}" type="datetimeFigureOut">
              <a:rPr lang="zh-CN" altLang="en-US" smtClean="0"/>
              <a:pPr/>
              <a:t>2019/7/29</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868600EF-BA0F-4804-82B8-8B21ACF79D5F}" type="slidenum">
              <a:rPr lang="zh-CN" altLang="en-US" smtClean="0"/>
              <a:pPr/>
              <a:t>‹#›</a:t>
            </a:fld>
            <a:endParaRPr lang="zh-CN" alt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87893BB4-C474-48BD-A8E3-2597569B7A3B}" type="datetimeFigureOut">
              <a:rPr lang="zh-CN" altLang="en-US" smtClean="0"/>
              <a:pPr/>
              <a:t>2019/7/29</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868600EF-BA0F-4804-82B8-8B21ACF79D5F}" type="slidenum">
              <a:rPr lang="zh-CN" altLang="en-US" smtClean="0"/>
              <a:pPr/>
              <a:t>‹#›</a:t>
            </a:fld>
            <a:endParaRPr lang="zh-CN" alt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1138"/>
            <a:ext cx="2057400" cy="59150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11138"/>
            <a:ext cx="6019800" cy="59150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87893BB4-C474-48BD-A8E3-2597569B7A3B}" type="datetimeFigureOut">
              <a:rPr lang="zh-CN" altLang="en-US" smtClean="0"/>
              <a:pPr/>
              <a:t>2019/7/29</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868600EF-BA0F-4804-82B8-8B21ACF79D5F}" type="slidenum">
              <a:rPr lang="zh-CN" altLang="en-US" smtClean="0"/>
              <a:pPr/>
              <a:t>‹#›</a:t>
            </a:fld>
            <a:endParaRPr lang="zh-CN" altLang="en-US"/>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A976E765-23EE-465B-A063-26311FCCBF25}" type="datetimeFigureOut">
              <a:rPr lang="en-US"/>
              <a:pPr/>
              <a:t>7/29/2019</a:t>
            </a:fld>
            <a:endParaRPr lang="en-US"/>
          </a:p>
        </p:txBody>
      </p:sp>
      <p:sp>
        <p:nvSpPr>
          <p:cNvPr id="5" name="页脚占位符 4"/>
          <p:cNvSpPr>
            <a:spLocks noGrp="1"/>
          </p:cNvSpPr>
          <p:nvPr>
            <p:ph type="ftr" sz="quarter" idx="11"/>
          </p:nvPr>
        </p:nvSpPr>
        <p:spPr/>
        <p:txBody>
          <a:bodyPr/>
          <a:lstStyle>
            <a:lvl1pPr>
              <a:defRPr/>
            </a:lvl1pPr>
          </a:lstStyle>
          <a:p>
            <a:endParaRPr lang="en-US"/>
          </a:p>
        </p:txBody>
      </p:sp>
      <p:sp>
        <p:nvSpPr>
          <p:cNvPr id="6" name="灯片编号占位符 5"/>
          <p:cNvSpPr>
            <a:spLocks noGrp="1"/>
          </p:cNvSpPr>
          <p:nvPr>
            <p:ph type="sldNum" sz="quarter" idx="12"/>
          </p:nvPr>
        </p:nvSpPr>
        <p:spPr/>
        <p:txBody>
          <a:bodyPr/>
          <a:lstStyle>
            <a:lvl1pPr>
              <a:defRPr/>
            </a:lvl1pPr>
          </a:lstStyle>
          <a:p>
            <a:fld id="{79741BE6-E9CF-4CC6-BA31-8373D69B96DA}" type="slidenum">
              <a:rPr lang="en-US"/>
              <a:pPr/>
              <a:t>‹#›</a:t>
            </a:fld>
            <a:endParaRPr lang="en-US"/>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8037EF59-D500-42EC-A764-E8D4B1A912F7}" type="datetimeFigureOut">
              <a:rPr lang="en-US"/>
              <a:pPr/>
              <a:t>7/29/2019</a:t>
            </a:fld>
            <a:endParaRPr lang="en-US"/>
          </a:p>
        </p:txBody>
      </p:sp>
      <p:sp>
        <p:nvSpPr>
          <p:cNvPr id="5" name="页脚占位符 4"/>
          <p:cNvSpPr>
            <a:spLocks noGrp="1"/>
          </p:cNvSpPr>
          <p:nvPr>
            <p:ph type="ftr" sz="quarter" idx="11"/>
          </p:nvPr>
        </p:nvSpPr>
        <p:spPr/>
        <p:txBody>
          <a:bodyPr/>
          <a:lstStyle>
            <a:lvl1pPr>
              <a:defRPr/>
            </a:lvl1pPr>
          </a:lstStyle>
          <a:p>
            <a:endParaRPr lang="en-US"/>
          </a:p>
        </p:txBody>
      </p:sp>
      <p:sp>
        <p:nvSpPr>
          <p:cNvPr id="6" name="灯片编号占位符 5"/>
          <p:cNvSpPr>
            <a:spLocks noGrp="1"/>
          </p:cNvSpPr>
          <p:nvPr>
            <p:ph type="sldNum" sz="quarter" idx="12"/>
          </p:nvPr>
        </p:nvSpPr>
        <p:spPr/>
        <p:txBody>
          <a:bodyPr/>
          <a:lstStyle>
            <a:lvl1pPr>
              <a:defRPr/>
            </a:lvl1pPr>
          </a:lstStyle>
          <a:p>
            <a:fld id="{683845D4-8B30-4E60-930B-0CCDE89DF80C}" type="slidenum">
              <a:rPr lang="en-US"/>
              <a:pPr/>
              <a:t>‹#›</a:t>
            </a:fld>
            <a:endParaRPr lang="en-US"/>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2DF12956-C5EB-4C96-80AA-5CE6409D213D}" type="datetimeFigureOut">
              <a:rPr lang="en-US"/>
              <a:pPr/>
              <a:t>7/29/2019</a:t>
            </a:fld>
            <a:endParaRPr lang="en-US"/>
          </a:p>
        </p:txBody>
      </p:sp>
      <p:sp>
        <p:nvSpPr>
          <p:cNvPr id="5" name="页脚占位符 4"/>
          <p:cNvSpPr>
            <a:spLocks noGrp="1"/>
          </p:cNvSpPr>
          <p:nvPr>
            <p:ph type="ftr" sz="quarter" idx="11"/>
          </p:nvPr>
        </p:nvSpPr>
        <p:spPr/>
        <p:txBody>
          <a:bodyPr/>
          <a:lstStyle>
            <a:lvl1pPr>
              <a:defRPr/>
            </a:lvl1pPr>
          </a:lstStyle>
          <a:p>
            <a:endParaRPr lang="en-US"/>
          </a:p>
        </p:txBody>
      </p:sp>
      <p:sp>
        <p:nvSpPr>
          <p:cNvPr id="6" name="灯片编号占位符 5"/>
          <p:cNvSpPr>
            <a:spLocks noGrp="1"/>
          </p:cNvSpPr>
          <p:nvPr>
            <p:ph type="sldNum" sz="quarter" idx="12"/>
          </p:nvPr>
        </p:nvSpPr>
        <p:spPr/>
        <p:txBody>
          <a:bodyPr/>
          <a:lstStyle>
            <a:lvl1pPr>
              <a:defRPr/>
            </a:lvl1pPr>
          </a:lstStyle>
          <a:p>
            <a:fld id="{F723AC25-F18F-4C64-A9C8-E327764C841C}" type="slidenum">
              <a:rPr lang="en-US"/>
              <a:pPr/>
              <a:t>‹#›</a:t>
            </a:fld>
            <a:endParaRPr lang="en-US"/>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FB32F852-1029-4EDF-842E-28A15399C41D}" type="datetimeFigureOut">
              <a:rPr lang="en-US"/>
              <a:pPr/>
              <a:t>7/29/2019</a:t>
            </a:fld>
            <a:endParaRPr lang="en-US"/>
          </a:p>
        </p:txBody>
      </p:sp>
      <p:sp>
        <p:nvSpPr>
          <p:cNvPr id="6" name="页脚占位符 5"/>
          <p:cNvSpPr>
            <a:spLocks noGrp="1"/>
          </p:cNvSpPr>
          <p:nvPr>
            <p:ph type="ftr" sz="quarter" idx="11"/>
          </p:nvPr>
        </p:nvSpPr>
        <p:spPr/>
        <p:txBody>
          <a:bodyPr/>
          <a:lstStyle>
            <a:lvl1pPr>
              <a:defRPr/>
            </a:lvl1pPr>
          </a:lstStyle>
          <a:p>
            <a:endParaRPr lang="en-US"/>
          </a:p>
        </p:txBody>
      </p:sp>
      <p:sp>
        <p:nvSpPr>
          <p:cNvPr id="7" name="灯片编号占位符 6"/>
          <p:cNvSpPr>
            <a:spLocks noGrp="1"/>
          </p:cNvSpPr>
          <p:nvPr>
            <p:ph type="sldNum" sz="quarter" idx="12"/>
          </p:nvPr>
        </p:nvSpPr>
        <p:spPr/>
        <p:txBody>
          <a:bodyPr/>
          <a:lstStyle>
            <a:lvl1pPr>
              <a:defRPr/>
            </a:lvl1pPr>
          </a:lstStyle>
          <a:p>
            <a:fld id="{7CFAA0E9-7C18-4E28-8749-C144BE5EF804}" type="slidenum">
              <a:rPr lang="en-US"/>
              <a:pPr/>
              <a:t>‹#›</a:t>
            </a:fld>
            <a:endParaRPr lang="en-US"/>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85E4E6E8-DB8D-4614-BEFD-39680734D01D}" type="datetimeFigureOut">
              <a:rPr lang="en-US"/>
              <a:pPr/>
              <a:t>7/29/2019</a:t>
            </a:fld>
            <a:endParaRPr lang="en-US"/>
          </a:p>
        </p:txBody>
      </p:sp>
      <p:sp>
        <p:nvSpPr>
          <p:cNvPr id="8" name="页脚占位符 7"/>
          <p:cNvSpPr>
            <a:spLocks noGrp="1"/>
          </p:cNvSpPr>
          <p:nvPr>
            <p:ph type="ftr" sz="quarter" idx="11"/>
          </p:nvPr>
        </p:nvSpPr>
        <p:spPr/>
        <p:txBody>
          <a:bodyPr/>
          <a:lstStyle>
            <a:lvl1pPr>
              <a:defRPr/>
            </a:lvl1pPr>
          </a:lstStyle>
          <a:p>
            <a:endParaRPr lang="en-US"/>
          </a:p>
        </p:txBody>
      </p:sp>
      <p:sp>
        <p:nvSpPr>
          <p:cNvPr id="9" name="灯片编号占位符 8"/>
          <p:cNvSpPr>
            <a:spLocks noGrp="1"/>
          </p:cNvSpPr>
          <p:nvPr>
            <p:ph type="sldNum" sz="quarter" idx="12"/>
          </p:nvPr>
        </p:nvSpPr>
        <p:spPr/>
        <p:txBody>
          <a:bodyPr/>
          <a:lstStyle>
            <a:lvl1pPr>
              <a:defRPr/>
            </a:lvl1pPr>
          </a:lstStyle>
          <a:p>
            <a:fld id="{F72E551C-2285-4EA9-95D6-1051083FB09E}" type="slidenum">
              <a:rPr lang="en-US"/>
              <a:pPr/>
              <a:t>‹#›</a:t>
            </a:fld>
            <a:endParaRPr lang="en-US"/>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28C6B4E7-861F-4C6D-B73C-BBE24E64E749}" type="datetimeFigureOut">
              <a:rPr lang="en-US"/>
              <a:pPr/>
              <a:t>7/29/2019</a:t>
            </a:fld>
            <a:endParaRPr lang="en-US"/>
          </a:p>
        </p:txBody>
      </p:sp>
      <p:sp>
        <p:nvSpPr>
          <p:cNvPr id="4" name="页脚占位符 3"/>
          <p:cNvSpPr>
            <a:spLocks noGrp="1"/>
          </p:cNvSpPr>
          <p:nvPr>
            <p:ph type="ftr" sz="quarter" idx="11"/>
          </p:nvPr>
        </p:nvSpPr>
        <p:spPr/>
        <p:txBody>
          <a:bodyPr/>
          <a:lstStyle>
            <a:lvl1pPr>
              <a:defRPr/>
            </a:lvl1pPr>
          </a:lstStyle>
          <a:p>
            <a:endParaRPr lang="en-US"/>
          </a:p>
        </p:txBody>
      </p:sp>
      <p:sp>
        <p:nvSpPr>
          <p:cNvPr id="5" name="灯片编号占位符 4"/>
          <p:cNvSpPr>
            <a:spLocks noGrp="1"/>
          </p:cNvSpPr>
          <p:nvPr>
            <p:ph type="sldNum" sz="quarter" idx="12"/>
          </p:nvPr>
        </p:nvSpPr>
        <p:spPr/>
        <p:txBody>
          <a:bodyPr/>
          <a:lstStyle>
            <a:lvl1pPr>
              <a:defRPr/>
            </a:lvl1pPr>
          </a:lstStyle>
          <a:p>
            <a:fld id="{DDBA3AF4-AD0F-4474-AF93-2D13ECC0F570}" type="slidenum">
              <a:rPr lang="en-US"/>
              <a:pPr/>
              <a:t>‹#›</a:t>
            </a:fld>
            <a:endParaRPr lang="en-US"/>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716ECA39-A1A0-4D98-AD99-D158DDB126EE}" type="datetimeFigureOut">
              <a:rPr lang="en-US"/>
              <a:pPr/>
              <a:t>7/29/2019</a:t>
            </a:fld>
            <a:endParaRPr lang="en-US"/>
          </a:p>
        </p:txBody>
      </p:sp>
      <p:sp>
        <p:nvSpPr>
          <p:cNvPr id="3" name="页脚占位符 2"/>
          <p:cNvSpPr>
            <a:spLocks noGrp="1"/>
          </p:cNvSpPr>
          <p:nvPr>
            <p:ph type="ftr" sz="quarter" idx="11"/>
          </p:nvPr>
        </p:nvSpPr>
        <p:spPr/>
        <p:txBody>
          <a:bodyPr/>
          <a:lstStyle>
            <a:lvl1pPr>
              <a:defRPr/>
            </a:lvl1pPr>
          </a:lstStyle>
          <a:p>
            <a:endParaRPr lang="en-US"/>
          </a:p>
        </p:txBody>
      </p:sp>
      <p:sp>
        <p:nvSpPr>
          <p:cNvPr id="4" name="灯片编号占位符 3"/>
          <p:cNvSpPr>
            <a:spLocks noGrp="1"/>
          </p:cNvSpPr>
          <p:nvPr>
            <p:ph type="sldNum" sz="quarter" idx="12"/>
          </p:nvPr>
        </p:nvSpPr>
        <p:spPr/>
        <p:txBody>
          <a:bodyPr/>
          <a:lstStyle>
            <a:lvl1pPr>
              <a:defRPr/>
            </a:lvl1pPr>
          </a:lstStyle>
          <a:p>
            <a:fld id="{3BA513DB-E0B2-47DA-AC5D-3FEDEF1D08B5}" type="slidenum">
              <a:rPr lang="en-US"/>
              <a:pPr/>
              <a:t>‹#›</a:t>
            </a:fld>
            <a:endParaRPr lang="en-US"/>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FBB9CD20-42B3-41BE-A9F5-7BD31316BE32}" type="datetimeFigureOut">
              <a:rPr lang="en-US"/>
              <a:pPr/>
              <a:t>7/29/2019</a:t>
            </a:fld>
            <a:endParaRPr lang="en-US"/>
          </a:p>
        </p:txBody>
      </p:sp>
      <p:sp>
        <p:nvSpPr>
          <p:cNvPr id="6" name="页脚占位符 5"/>
          <p:cNvSpPr>
            <a:spLocks noGrp="1"/>
          </p:cNvSpPr>
          <p:nvPr>
            <p:ph type="ftr" sz="quarter" idx="11"/>
          </p:nvPr>
        </p:nvSpPr>
        <p:spPr/>
        <p:txBody>
          <a:bodyPr/>
          <a:lstStyle>
            <a:lvl1pPr>
              <a:defRPr/>
            </a:lvl1pPr>
          </a:lstStyle>
          <a:p>
            <a:endParaRPr lang="en-US"/>
          </a:p>
        </p:txBody>
      </p:sp>
      <p:sp>
        <p:nvSpPr>
          <p:cNvPr id="7" name="灯片编号占位符 6"/>
          <p:cNvSpPr>
            <a:spLocks noGrp="1"/>
          </p:cNvSpPr>
          <p:nvPr>
            <p:ph type="sldNum" sz="quarter" idx="12"/>
          </p:nvPr>
        </p:nvSpPr>
        <p:spPr/>
        <p:txBody>
          <a:bodyPr/>
          <a:lstStyle>
            <a:lvl1pPr>
              <a:defRPr/>
            </a:lvl1pPr>
          </a:lstStyle>
          <a:p>
            <a:fld id="{25939D42-1454-4D6B-8D2A-3B80A142694E}" type="slidenum">
              <a:rPr lang="en-US"/>
              <a:pPr/>
              <a:t>‹#›</a:t>
            </a:fld>
            <a:endParaRPr lang="en-US"/>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5046F210-EC6F-4F8A-BA2A-376A43C4B562}" type="datetimeFigureOut">
              <a:rPr lang="en-US"/>
              <a:pPr/>
              <a:t>7/29/2019</a:t>
            </a:fld>
            <a:endParaRPr lang="en-US"/>
          </a:p>
        </p:txBody>
      </p:sp>
      <p:sp>
        <p:nvSpPr>
          <p:cNvPr id="6" name="页脚占位符 5"/>
          <p:cNvSpPr>
            <a:spLocks noGrp="1"/>
          </p:cNvSpPr>
          <p:nvPr>
            <p:ph type="ftr" sz="quarter" idx="11"/>
          </p:nvPr>
        </p:nvSpPr>
        <p:spPr/>
        <p:txBody>
          <a:bodyPr/>
          <a:lstStyle>
            <a:lvl1pPr>
              <a:defRPr/>
            </a:lvl1pPr>
          </a:lstStyle>
          <a:p>
            <a:endParaRPr lang="en-US"/>
          </a:p>
        </p:txBody>
      </p:sp>
      <p:sp>
        <p:nvSpPr>
          <p:cNvPr id="7" name="灯片编号占位符 6"/>
          <p:cNvSpPr>
            <a:spLocks noGrp="1"/>
          </p:cNvSpPr>
          <p:nvPr>
            <p:ph type="sldNum" sz="quarter" idx="12"/>
          </p:nvPr>
        </p:nvSpPr>
        <p:spPr/>
        <p:txBody>
          <a:bodyPr/>
          <a:lstStyle>
            <a:lvl1pPr>
              <a:defRPr/>
            </a:lvl1pPr>
          </a:lstStyle>
          <a:p>
            <a:fld id="{E0C4C7AE-F81E-4B5D-94F8-0B062B8D9B59}" type="slidenum">
              <a:rPr lang="en-US"/>
              <a:pPr/>
              <a:t>‹#›</a:t>
            </a:fld>
            <a:endParaRPr lang="en-US"/>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8C847C59-C44E-4587-8881-A7EA0967530D}" type="datetimeFigureOut">
              <a:rPr lang="en-US"/>
              <a:pPr/>
              <a:t>7/29/2019</a:t>
            </a:fld>
            <a:endParaRPr lang="en-US"/>
          </a:p>
        </p:txBody>
      </p:sp>
      <p:sp>
        <p:nvSpPr>
          <p:cNvPr id="5" name="页脚占位符 4"/>
          <p:cNvSpPr>
            <a:spLocks noGrp="1"/>
          </p:cNvSpPr>
          <p:nvPr>
            <p:ph type="ftr" sz="quarter" idx="11"/>
          </p:nvPr>
        </p:nvSpPr>
        <p:spPr/>
        <p:txBody>
          <a:bodyPr/>
          <a:lstStyle>
            <a:lvl1pPr>
              <a:defRPr/>
            </a:lvl1pPr>
          </a:lstStyle>
          <a:p>
            <a:endParaRPr lang="en-US"/>
          </a:p>
        </p:txBody>
      </p:sp>
      <p:sp>
        <p:nvSpPr>
          <p:cNvPr id="6" name="灯片编号占位符 5"/>
          <p:cNvSpPr>
            <a:spLocks noGrp="1"/>
          </p:cNvSpPr>
          <p:nvPr>
            <p:ph type="sldNum" sz="quarter" idx="12"/>
          </p:nvPr>
        </p:nvSpPr>
        <p:spPr/>
        <p:txBody>
          <a:bodyPr/>
          <a:lstStyle>
            <a:lvl1pPr>
              <a:defRPr/>
            </a:lvl1pPr>
          </a:lstStyle>
          <a:p>
            <a:fld id="{478E8306-6676-4B06-9B17-337AAA6223DB}" type="slidenum">
              <a:rPr lang="en-US"/>
              <a:pPr/>
              <a:t>‹#›</a:t>
            </a:fld>
            <a:endParaRPr lang="en-US"/>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11138"/>
            <a:ext cx="2057400" cy="59150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11138"/>
            <a:ext cx="6019800" cy="59150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DECD33C7-1AA0-435D-8691-2751DE549AAB}" type="datetimeFigureOut">
              <a:rPr lang="en-US"/>
              <a:pPr/>
              <a:t>7/29/2019</a:t>
            </a:fld>
            <a:endParaRPr lang="en-US"/>
          </a:p>
        </p:txBody>
      </p:sp>
      <p:sp>
        <p:nvSpPr>
          <p:cNvPr id="5" name="页脚占位符 4"/>
          <p:cNvSpPr>
            <a:spLocks noGrp="1"/>
          </p:cNvSpPr>
          <p:nvPr>
            <p:ph type="ftr" sz="quarter" idx="11"/>
          </p:nvPr>
        </p:nvSpPr>
        <p:spPr/>
        <p:txBody>
          <a:bodyPr/>
          <a:lstStyle>
            <a:lvl1pPr>
              <a:defRPr/>
            </a:lvl1pPr>
          </a:lstStyle>
          <a:p>
            <a:endParaRPr lang="en-US"/>
          </a:p>
        </p:txBody>
      </p:sp>
      <p:sp>
        <p:nvSpPr>
          <p:cNvPr id="6" name="灯片编号占位符 5"/>
          <p:cNvSpPr>
            <a:spLocks noGrp="1"/>
          </p:cNvSpPr>
          <p:nvPr>
            <p:ph type="sldNum" sz="quarter" idx="12"/>
          </p:nvPr>
        </p:nvSpPr>
        <p:spPr/>
        <p:txBody>
          <a:bodyPr/>
          <a:lstStyle>
            <a:lvl1pPr>
              <a:defRPr/>
            </a:lvl1pPr>
          </a:lstStyle>
          <a:p>
            <a:fld id="{391A5BB4-1294-470F-A510-85466AB27A79}" type="slidenum">
              <a:rPr lang="en-US"/>
              <a:pPr/>
              <a:t>‹#›</a:t>
            </a:fld>
            <a:endParaRPr lang="en-US"/>
          </a:p>
        </p:txBody>
      </p:sp>
    </p:spTree>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Ref idx="1001">
        <a:schemeClr val="bg1"/>
      </p:bgRef>
    </p:bg>
    <p:spTree>
      <p:nvGrpSpPr>
        <p:cNvPr id="1" name=""/>
        <p:cNvGrpSpPr/>
        <p:nvPr/>
      </p:nvGrpSpPr>
      <p:grpSpPr>
        <a:xfrm>
          <a:off x="0" y="0"/>
          <a:ext cx="0" cy="0"/>
          <a:chOff x="0" y="0"/>
          <a:chExt cx="0" cy="0"/>
        </a:xfrm>
      </p:grpSpPr>
      <p:sp>
        <p:nvSpPr>
          <p:cNvPr id="8" name="标题 7"/>
          <p:cNvSpPr>
            <a:spLocks noGrp="1"/>
          </p:cNvSpPr>
          <p:nvPr>
            <p:ph type="ctrTitle"/>
          </p:nvPr>
        </p:nvSpPr>
        <p:spPr>
          <a:xfrm>
            <a:off x="2286000" y="3124200"/>
            <a:ext cx="6172200" cy="1894362"/>
          </a:xfrm>
        </p:spPr>
        <p:txBody>
          <a:bodyPr/>
          <a:lstStyle>
            <a:lvl1pPr>
              <a:defRPr b="1"/>
            </a:lvl1pPr>
          </a:lstStyle>
          <a:p>
            <a:r>
              <a:rPr kumimoji="0" lang="zh-CN" altLang="en-US" smtClean="0"/>
              <a:t>单击此处编辑母版标题样式</a:t>
            </a:r>
            <a:endParaRPr kumimoji="0" lang="en-US"/>
          </a:p>
        </p:txBody>
      </p:sp>
      <p:sp>
        <p:nvSpPr>
          <p:cNvPr id="9" name="副标题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smtClean="0"/>
              <a:t>单击此处编辑母版副标题样式</a:t>
            </a:r>
            <a:endParaRPr kumimoji="0" lang="en-US"/>
          </a:p>
        </p:txBody>
      </p:sp>
      <p:sp>
        <p:nvSpPr>
          <p:cNvPr id="28" name="日期占位符 27"/>
          <p:cNvSpPr>
            <a:spLocks noGrp="1"/>
          </p:cNvSpPr>
          <p:nvPr>
            <p:ph type="dt" sz="half" idx="10"/>
          </p:nvPr>
        </p:nvSpPr>
        <p:spPr bwMode="auto">
          <a:xfrm rot="5400000">
            <a:off x="7764621" y="1174097"/>
            <a:ext cx="2286000" cy="381000"/>
          </a:xfrm>
        </p:spPr>
        <p:txBody>
          <a:bodyPr/>
          <a:lstStyle/>
          <a:p>
            <a:fld id="{87893BB4-C474-48BD-A8E3-2597569B7A3B}" type="datetimeFigureOut">
              <a:rPr lang="zh-CN" altLang="en-US" smtClean="0"/>
              <a:pPr/>
              <a:t>2019/7/29</a:t>
            </a:fld>
            <a:endParaRPr lang="zh-CN" altLang="en-US"/>
          </a:p>
        </p:txBody>
      </p:sp>
      <p:sp>
        <p:nvSpPr>
          <p:cNvPr id="17" name="页脚占位符 16"/>
          <p:cNvSpPr>
            <a:spLocks noGrp="1"/>
          </p:cNvSpPr>
          <p:nvPr>
            <p:ph type="ftr" sz="quarter" idx="11"/>
          </p:nvPr>
        </p:nvSpPr>
        <p:spPr bwMode="auto">
          <a:xfrm rot="5400000">
            <a:off x="7077269" y="4181669"/>
            <a:ext cx="3657600" cy="384048"/>
          </a:xfrm>
        </p:spPr>
        <p:txBody>
          <a:bodyPr/>
          <a:lstStyle/>
          <a:p>
            <a:endParaRPr lang="zh-CN" altLang="en-US"/>
          </a:p>
        </p:txBody>
      </p:sp>
      <p:sp>
        <p:nvSpPr>
          <p:cNvPr id="10" name="矩形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矩形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矩形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直接连接符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直接连接符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直接连接符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直接连接符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直接连接符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直接连接符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矩形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椭圆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椭圆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椭圆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椭圆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椭圆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灯片编号占位符 28"/>
          <p:cNvSpPr>
            <a:spLocks noGrp="1"/>
          </p:cNvSpPr>
          <p:nvPr>
            <p:ph type="sldNum" sz="quarter" idx="12"/>
          </p:nvPr>
        </p:nvSpPr>
        <p:spPr bwMode="auto">
          <a:xfrm>
            <a:off x="1325544" y="4928702"/>
            <a:ext cx="609600" cy="517524"/>
          </a:xfrm>
        </p:spPr>
        <p:txBody>
          <a:bodyPr/>
          <a:lstStyle/>
          <a:p>
            <a:fld id="{868600EF-BA0F-4804-82B8-8B21ACF79D5F}" type="slidenum">
              <a:rPr lang="zh-CN" altLang="en-US" smtClean="0"/>
              <a:pPr/>
              <a:t>‹#›</a:t>
            </a:fld>
            <a:endParaRPr lang="zh-CN" altLang="en-US"/>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8" name="内容占位符 7"/>
          <p:cNvSpPr>
            <a:spLocks noGrp="1"/>
          </p:cNvSpPr>
          <p:nvPr>
            <p:ph sz="quarter" idx="1"/>
          </p:nvPr>
        </p:nvSpPr>
        <p:spPr>
          <a:xfrm>
            <a:off x="457200" y="1600200"/>
            <a:ext cx="7467600" cy="4873752"/>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4"/>
          </p:nvPr>
        </p:nvSpPr>
        <p:spPr/>
        <p:txBody>
          <a:bodyPr rtlCol="0"/>
          <a:lstStyle/>
          <a:p>
            <a:fld id="{87893BB4-C474-48BD-A8E3-2597569B7A3B}" type="datetimeFigureOut">
              <a:rPr lang="zh-CN" altLang="en-US" smtClean="0"/>
              <a:pPr/>
              <a:t>2019/7/29</a:t>
            </a:fld>
            <a:endParaRPr lang="zh-CN" altLang="en-US"/>
          </a:p>
        </p:txBody>
      </p:sp>
      <p:sp>
        <p:nvSpPr>
          <p:cNvPr id="9" name="灯片编号占位符 8"/>
          <p:cNvSpPr>
            <a:spLocks noGrp="1"/>
          </p:cNvSpPr>
          <p:nvPr>
            <p:ph type="sldNum" sz="quarter" idx="15"/>
          </p:nvPr>
        </p:nvSpPr>
        <p:spPr/>
        <p:txBody>
          <a:bodyPr rtlCol="0"/>
          <a:lstStyle/>
          <a:p>
            <a:fld id="{868600EF-BA0F-4804-82B8-8B21ACF79D5F}" type="slidenum">
              <a:rPr lang="zh-CN" altLang="en-US" smtClean="0"/>
              <a:pPr/>
              <a:t>‹#›</a:t>
            </a:fld>
            <a:endParaRPr lang="zh-CN" altLang="en-US"/>
          </a:p>
        </p:txBody>
      </p:sp>
      <p:sp>
        <p:nvSpPr>
          <p:cNvPr id="10" name="页脚占位符 9"/>
          <p:cNvSpPr>
            <a:spLocks noGrp="1"/>
          </p:cNvSpPr>
          <p:nvPr>
            <p:ph type="ftr" sz="quarter" idx="16"/>
          </p:nvPr>
        </p:nvSpPr>
        <p:spPr/>
        <p:txBody>
          <a:bodyPr rtlCol="0"/>
          <a:lstStyle/>
          <a:p>
            <a:endParaRPr lang="zh-CN" altLang="en-US"/>
          </a:p>
        </p:txBody>
      </p:sp>
    </p:spTree>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节标题">
    <p:bg>
      <p:bgRef idx="1001">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2286000" y="2895600"/>
            <a:ext cx="6172200" cy="2053590"/>
          </a:xfrm>
        </p:spPr>
        <p:txBody>
          <a:bodyPr/>
          <a:lstStyle>
            <a:lvl1pPr algn="l">
              <a:buNone/>
              <a:defRPr sz="3000" b="1" cap="small" baseline="0"/>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smtClean="0"/>
              <a:t>单击此处编辑母版文本样式</a:t>
            </a:r>
          </a:p>
        </p:txBody>
      </p:sp>
      <p:sp>
        <p:nvSpPr>
          <p:cNvPr id="4" name="日期占位符 3"/>
          <p:cNvSpPr>
            <a:spLocks noGrp="1"/>
          </p:cNvSpPr>
          <p:nvPr>
            <p:ph type="dt" sz="half" idx="10"/>
          </p:nvPr>
        </p:nvSpPr>
        <p:spPr bwMode="auto">
          <a:xfrm rot="5400000">
            <a:off x="7763256" y="1170432"/>
            <a:ext cx="2286000" cy="381000"/>
          </a:xfrm>
        </p:spPr>
        <p:txBody>
          <a:bodyPr/>
          <a:lstStyle/>
          <a:p>
            <a:fld id="{87893BB4-C474-48BD-A8E3-2597569B7A3B}" type="datetimeFigureOut">
              <a:rPr lang="zh-CN" altLang="en-US" smtClean="0"/>
              <a:pPr/>
              <a:t>2019/7/29</a:t>
            </a:fld>
            <a:endParaRPr lang="zh-CN" altLang="en-US"/>
          </a:p>
        </p:txBody>
      </p:sp>
      <p:sp>
        <p:nvSpPr>
          <p:cNvPr id="5" name="页脚占位符 4"/>
          <p:cNvSpPr>
            <a:spLocks noGrp="1"/>
          </p:cNvSpPr>
          <p:nvPr>
            <p:ph type="ftr" sz="quarter" idx="11"/>
          </p:nvPr>
        </p:nvSpPr>
        <p:spPr bwMode="auto">
          <a:xfrm rot="5400000">
            <a:off x="7077456" y="4178808"/>
            <a:ext cx="3657600" cy="384048"/>
          </a:xfrm>
        </p:spPr>
        <p:txBody>
          <a:bodyPr/>
          <a:lstStyle/>
          <a:p>
            <a:endParaRPr lang="zh-CN" altLang="en-US"/>
          </a:p>
        </p:txBody>
      </p:sp>
      <p:sp>
        <p:nvSpPr>
          <p:cNvPr id="9" name="矩形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矩形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直接连接符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接连接符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直接连接符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直接连接符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直接连接符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矩形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椭圆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椭圆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椭圆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椭圆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椭圆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直接连接符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灯片编号占位符 5"/>
          <p:cNvSpPr>
            <a:spLocks noGrp="1"/>
          </p:cNvSpPr>
          <p:nvPr>
            <p:ph type="sldNum" sz="quarter" idx="12"/>
          </p:nvPr>
        </p:nvSpPr>
        <p:spPr bwMode="auto">
          <a:xfrm>
            <a:off x="1340616" y="4928702"/>
            <a:ext cx="609600" cy="517524"/>
          </a:xfrm>
        </p:spPr>
        <p:txBody>
          <a:bodyPr/>
          <a:lstStyle/>
          <a:p>
            <a:fld id="{868600EF-BA0F-4804-82B8-8B21ACF79D5F}" type="slidenum">
              <a:rPr lang="zh-CN" altLang="en-US" smtClean="0"/>
              <a:pPr/>
              <a:t>‹#›</a:t>
            </a:fld>
            <a:endParaRPr lang="zh-CN" altLang="en-US"/>
          </a:p>
        </p:txBody>
      </p:sp>
    </p:spTree>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5" name="日期占位符 4"/>
          <p:cNvSpPr>
            <a:spLocks noGrp="1"/>
          </p:cNvSpPr>
          <p:nvPr>
            <p:ph type="dt" sz="half" idx="10"/>
          </p:nvPr>
        </p:nvSpPr>
        <p:spPr/>
        <p:txBody>
          <a:bodyPr/>
          <a:lstStyle/>
          <a:p>
            <a:fld id="{87893BB4-C474-48BD-A8E3-2597569B7A3B}" type="datetimeFigureOut">
              <a:rPr lang="zh-CN" altLang="en-US" smtClean="0"/>
              <a:pPr/>
              <a:t>2019/7/29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68600EF-BA0F-4804-82B8-8B21ACF79D5F}" type="slidenum">
              <a:rPr lang="zh-CN" altLang="en-US" smtClean="0"/>
              <a:pPr/>
              <a:t>‹#›</a:t>
            </a:fld>
            <a:endParaRPr lang="zh-CN" altLang="en-US"/>
          </a:p>
        </p:txBody>
      </p:sp>
      <p:sp>
        <p:nvSpPr>
          <p:cNvPr id="9" name="内容占位符 8"/>
          <p:cNvSpPr>
            <a:spLocks noGrp="1"/>
          </p:cNvSpPr>
          <p:nvPr>
            <p:ph sz="quarter" idx="1"/>
          </p:nvPr>
        </p:nvSpPr>
        <p:spPr>
          <a:xfrm>
            <a:off x="457200" y="1600200"/>
            <a:ext cx="3657600" cy="45720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1" name="内容占位符 10"/>
          <p:cNvSpPr>
            <a:spLocks noGrp="1"/>
          </p:cNvSpPr>
          <p:nvPr>
            <p:ph sz="quarter" idx="2"/>
          </p:nvPr>
        </p:nvSpPr>
        <p:spPr>
          <a:xfrm>
            <a:off x="4270248" y="1600200"/>
            <a:ext cx="3657600" cy="45720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Tree>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7543800" cy="1143000"/>
          </a:xfrm>
        </p:spPr>
        <p:txBody>
          <a:bodyPr anchor="b"/>
          <a:lstStyle>
            <a:lvl1pPr>
              <a:defRPr/>
            </a:lvl1pPr>
          </a:lstStyle>
          <a:p>
            <a:r>
              <a:rPr kumimoji="0" lang="zh-CN" altLang="en-US" smtClean="0"/>
              <a:t>单击此处编辑母版标题样式</a:t>
            </a:r>
            <a:endParaRPr kumimoji="0" lang="en-US"/>
          </a:p>
        </p:txBody>
      </p:sp>
      <p:sp>
        <p:nvSpPr>
          <p:cNvPr id="7" name="日期占位符 6"/>
          <p:cNvSpPr>
            <a:spLocks noGrp="1"/>
          </p:cNvSpPr>
          <p:nvPr>
            <p:ph type="dt" sz="half" idx="10"/>
          </p:nvPr>
        </p:nvSpPr>
        <p:spPr/>
        <p:txBody>
          <a:bodyPr/>
          <a:lstStyle/>
          <a:p>
            <a:fld id="{87893BB4-C474-48BD-A8E3-2597569B7A3B}" type="datetimeFigureOut">
              <a:rPr lang="zh-CN" altLang="en-US" smtClean="0"/>
              <a:pPr/>
              <a:t>2019/7/29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68600EF-BA0F-4804-82B8-8B21ACF79D5F}" type="slidenum">
              <a:rPr lang="zh-CN" altLang="en-US" smtClean="0"/>
              <a:pPr/>
              <a:t>‹#›</a:t>
            </a:fld>
            <a:endParaRPr lang="zh-CN" altLang="en-US"/>
          </a:p>
        </p:txBody>
      </p:sp>
      <p:sp>
        <p:nvSpPr>
          <p:cNvPr id="11" name="内容占位符 10"/>
          <p:cNvSpPr>
            <a:spLocks noGrp="1"/>
          </p:cNvSpPr>
          <p:nvPr>
            <p:ph sz="quarter" idx="2"/>
          </p:nvPr>
        </p:nvSpPr>
        <p:spPr>
          <a:xfrm>
            <a:off x="457200" y="2362200"/>
            <a:ext cx="3657600" cy="38862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3" name="内容占位符 12"/>
          <p:cNvSpPr>
            <a:spLocks noGrp="1"/>
          </p:cNvSpPr>
          <p:nvPr>
            <p:ph sz="quarter" idx="4"/>
          </p:nvPr>
        </p:nvSpPr>
        <p:spPr>
          <a:xfrm>
            <a:off x="4371975" y="2362200"/>
            <a:ext cx="3657600" cy="38862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2" name="文本占位符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zh-CN" altLang="en-US" smtClean="0"/>
              <a:t>单击此处编辑母版文本样式</a:t>
            </a:r>
          </a:p>
        </p:txBody>
      </p:sp>
      <p:sp>
        <p:nvSpPr>
          <p:cNvPr id="14" name="文本占位符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zh-CN" altLang="en-US" smtClean="0"/>
              <a:t>单击此处编辑母版文本样式</a:t>
            </a:r>
          </a:p>
        </p:txBody>
      </p:sp>
    </p:spTree>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6" name="日期占位符 5"/>
          <p:cNvSpPr>
            <a:spLocks noGrp="1"/>
          </p:cNvSpPr>
          <p:nvPr>
            <p:ph type="dt" sz="half" idx="10"/>
          </p:nvPr>
        </p:nvSpPr>
        <p:spPr/>
        <p:txBody>
          <a:bodyPr rtlCol="0"/>
          <a:lstStyle/>
          <a:p>
            <a:fld id="{87893BB4-C474-48BD-A8E3-2597569B7A3B}" type="datetimeFigureOut">
              <a:rPr lang="zh-CN" altLang="en-US" smtClean="0"/>
              <a:pPr/>
              <a:t>2019/7/29</a:t>
            </a:fld>
            <a:endParaRPr lang="zh-CN" altLang="en-US"/>
          </a:p>
        </p:txBody>
      </p:sp>
      <p:sp>
        <p:nvSpPr>
          <p:cNvPr id="7" name="灯片编号占位符 6"/>
          <p:cNvSpPr>
            <a:spLocks noGrp="1"/>
          </p:cNvSpPr>
          <p:nvPr>
            <p:ph type="sldNum" sz="quarter" idx="11"/>
          </p:nvPr>
        </p:nvSpPr>
        <p:spPr/>
        <p:txBody>
          <a:bodyPr rtlCol="0"/>
          <a:lstStyle/>
          <a:p>
            <a:fld id="{868600EF-BA0F-4804-82B8-8B21ACF79D5F}" type="slidenum">
              <a:rPr lang="zh-CN" altLang="en-US" smtClean="0"/>
              <a:pPr/>
              <a:t>‹#›</a:t>
            </a:fld>
            <a:endParaRPr lang="zh-CN" altLang="en-US"/>
          </a:p>
        </p:txBody>
      </p:sp>
      <p:sp>
        <p:nvSpPr>
          <p:cNvPr id="8" name="页脚占位符 7"/>
          <p:cNvSpPr>
            <a:spLocks noGrp="1"/>
          </p:cNvSpPr>
          <p:nvPr>
            <p:ph type="ftr" sz="quarter" idx="12"/>
          </p:nvPr>
        </p:nvSpPr>
        <p:spPr/>
        <p:txBody>
          <a:bodyPr rtlCol="0"/>
          <a:lstStyle/>
          <a:p>
            <a:endParaRPr lang="zh-CN" altLang="en-US"/>
          </a:p>
        </p:txBody>
      </p:sp>
    </p:spTree>
  </p:cSld>
  <p:clrMapOvr>
    <a:masterClrMapping/>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7893BB4-C474-48BD-A8E3-2597569B7A3B}" type="datetimeFigureOut">
              <a:rPr lang="zh-CN" altLang="en-US" smtClean="0"/>
              <a:pPr/>
              <a:t>2019/7/29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68600EF-BA0F-4804-82B8-8B21ACF79D5F}" type="slidenum">
              <a:rPr lang="zh-CN" altLang="en-US" smtClean="0"/>
              <a:pPr/>
              <a:t>‹#›</a:t>
            </a:fld>
            <a:endParaRPr lang="zh-CN" altLang="en-US"/>
          </a:p>
        </p:txBody>
      </p:sp>
    </p:spTree>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内容与标题">
    <p:bg>
      <p:bgRef idx="1001">
        <a:schemeClr val="bg1"/>
      </p:bgRef>
    </p:bg>
    <p:spTree>
      <p:nvGrpSpPr>
        <p:cNvPr id="1" name=""/>
        <p:cNvGrpSpPr/>
        <p:nvPr/>
      </p:nvGrpSpPr>
      <p:grpSpPr>
        <a:xfrm>
          <a:off x="0" y="0"/>
          <a:ext cx="0" cy="0"/>
          <a:chOff x="0" y="0"/>
          <a:chExt cx="0" cy="0"/>
        </a:xfrm>
      </p:grpSpPr>
      <p:sp>
        <p:nvSpPr>
          <p:cNvPr id="10" name="直接连接符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标题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zh-CN" altLang="en-US" smtClean="0"/>
              <a:t>单击此处编辑母版标题样式</a:t>
            </a:r>
            <a:endParaRPr kumimoji="0" lang="en-US"/>
          </a:p>
        </p:txBody>
      </p:sp>
      <p:sp>
        <p:nvSpPr>
          <p:cNvPr id="3" name="文本占位符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zh-CN" altLang="en-US" smtClean="0"/>
              <a:t>单击此处编辑母版文本样式</a:t>
            </a:r>
          </a:p>
        </p:txBody>
      </p:sp>
      <p:sp>
        <p:nvSpPr>
          <p:cNvPr id="8" name="直接连接符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直接连接符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直接连接符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矩形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直接连接符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椭圆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内容占位符 17"/>
          <p:cNvSpPr>
            <a:spLocks noGrp="1"/>
          </p:cNvSpPr>
          <p:nvPr>
            <p:ph sz="quarter" idx="1"/>
          </p:nvPr>
        </p:nvSpPr>
        <p:spPr>
          <a:xfrm>
            <a:off x="304800" y="274320"/>
            <a:ext cx="5638800" cy="6327648"/>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21" name="日期占位符 20"/>
          <p:cNvSpPr>
            <a:spLocks noGrp="1"/>
          </p:cNvSpPr>
          <p:nvPr>
            <p:ph type="dt" sz="half" idx="14"/>
          </p:nvPr>
        </p:nvSpPr>
        <p:spPr/>
        <p:txBody>
          <a:bodyPr rtlCol="0"/>
          <a:lstStyle/>
          <a:p>
            <a:fld id="{87893BB4-C474-48BD-A8E3-2597569B7A3B}" type="datetimeFigureOut">
              <a:rPr lang="zh-CN" altLang="en-US" smtClean="0"/>
              <a:pPr/>
              <a:t>2019/7/29</a:t>
            </a:fld>
            <a:endParaRPr lang="zh-CN" altLang="en-US"/>
          </a:p>
        </p:txBody>
      </p:sp>
      <p:sp>
        <p:nvSpPr>
          <p:cNvPr id="22" name="灯片编号占位符 21"/>
          <p:cNvSpPr>
            <a:spLocks noGrp="1"/>
          </p:cNvSpPr>
          <p:nvPr>
            <p:ph type="sldNum" sz="quarter" idx="15"/>
          </p:nvPr>
        </p:nvSpPr>
        <p:spPr/>
        <p:txBody>
          <a:bodyPr rtlCol="0"/>
          <a:lstStyle/>
          <a:p>
            <a:fld id="{868600EF-BA0F-4804-82B8-8B21ACF79D5F}" type="slidenum">
              <a:rPr lang="zh-CN" altLang="en-US" smtClean="0"/>
              <a:pPr/>
              <a:t>‹#›</a:t>
            </a:fld>
            <a:endParaRPr lang="zh-CN" altLang="en-US"/>
          </a:p>
        </p:txBody>
      </p:sp>
      <p:sp>
        <p:nvSpPr>
          <p:cNvPr id="23" name="页脚占位符 22"/>
          <p:cNvSpPr>
            <a:spLocks noGrp="1"/>
          </p:cNvSpPr>
          <p:nvPr>
            <p:ph type="ftr" sz="quarter" idx="16"/>
          </p:nvPr>
        </p:nvSpPr>
        <p:spPr/>
        <p:txBody>
          <a:bodyPr rtlCol="0"/>
          <a:lstStyle/>
          <a:p>
            <a:endParaRPr lang="zh-CN" altLang="en-US"/>
          </a:p>
        </p:txBody>
      </p:sp>
    </p:spTree>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9" name="直接连接符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椭圆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标题 1"/>
          <p:cNvSpPr>
            <a:spLocks noGrp="1"/>
          </p:cNvSpPr>
          <p:nvPr>
            <p:ph type="title"/>
          </p:nvPr>
        </p:nvSpPr>
        <p:spPr>
          <a:xfrm rot="5400000">
            <a:off x="3350133" y="3200400"/>
            <a:ext cx="6309360" cy="457200"/>
          </a:xfrm>
        </p:spPr>
        <p:txBody>
          <a:bodyPr anchor="b"/>
          <a:lstStyle>
            <a:lvl1pPr algn="l">
              <a:buNone/>
              <a:defRPr sz="2000" b="1"/>
            </a:lvl1pPr>
          </a:lstStyle>
          <a:p>
            <a:r>
              <a:rPr kumimoji="0" lang="zh-CN" altLang="en-US" smtClean="0"/>
              <a:t>单击此处编辑母版标题样式</a:t>
            </a:r>
            <a:endParaRPr kumimoji="0" lang="en-US"/>
          </a:p>
        </p:txBody>
      </p:sp>
      <p:sp>
        <p:nvSpPr>
          <p:cNvPr id="3" name="图片占位符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zh-CN" altLang="en-US" smtClean="0"/>
              <a:t>单击图标添加图片</a:t>
            </a:r>
            <a:endParaRPr kumimoji="0" lang="en-US" dirty="0"/>
          </a:p>
        </p:txBody>
      </p:sp>
      <p:sp>
        <p:nvSpPr>
          <p:cNvPr id="4" name="文本占位符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zh-CN" altLang="en-US" smtClean="0"/>
              <a:t>单击此处编辑母版文本样式</a:t>
            </a:r>
          </a:p>
        </p:txBody>
      </p:sp>
      <p:sp>
        <p:nvSpPr>
          <p:cNvPr id="10" name="直接连接符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矩形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直接连接符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直接连接符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直接连接符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日期占位符 16"/>
          <p:cNvSpPr>
            <a:spLocks noGrp="1"/>
          </p:cNvSpPr>
          <p:nvPr>
            <p:ph type="dt" sz="half" idx="10"/>
          </p:nvPr>
        </p:nvSpPr>
        <p:spPr/>
        <p:txBody>
          <a:bodyPr rtlCol="0"/>
          <a:lstStyle/>
          <a:p>
            <a:fld id="{87893BB4-C474-48BD-A8E3-2597569B7A3B}" type="datetimeFigureOut">
              <a:rPr lang="zh-CN" altLang="en-US" smtClean="0"/>
              <a:pPr/>
              <a:t>2019/7/29</a:t>
            </a:fld>
            <a:endParaRPr lang="zh-CN" altLang="en-US"/>
          </a:p>
        </p:txBody>
      </p:sp>
      <p:sp>
        <p:nvSpPr>
          <p:cNvPr id="18" name="灯片编号占位符 17"/>
          <p:cNvSpPr>
            <a:spLocks noGrp="1"/>
          </p:cNvSpPr>
          <p:nvPr>
            <p:ph type="sldNum" sz="quarter" idx="11"/>
          </p:nvPr>
        </p:nvSpPr>
        <p:spPr/>
        <p:txBody>
          <a:bodyPr rtlCol="0"/>
          <a:lstStyle/>
          <a:p>
            <a:fld id="{868600EF-BA0F-4804-82B8-8B21ACF79D5F}" type="slidenum">
              <a:rPr lang="zh-CN" altLang="en-US" smtClean="0"/>
              <a:pPr/>
              <a:t>‹#›</a:t>
            </a:fld>
            <a:endParaRPr lang="zh-CN" altLang="en-US"/>
          </a:p>
        </p:txBody>
      </p:sp>
      <p:sp>
        <p:nvSpPr>
          <p:cNvPr id="21" name="页脚占位符 20"/>
          <p:cNvSpPr>
            <a:spLocks noGrp="1"/>
          </p:cNvSpPr>
          <p:nvPr>
            <p:ph type="ftr" sz="quarter" idx="12"/>
          </p:nvPr>
        </p:nvSpPr>
        <p:spPr/>
        <p:txBody>
          <a:bodyPr rtlCol="0"/>
          <a:lstStyle/>
          <a:p>
            <a:endParaRPr lang="zh-CN" altLang="en-US"/>
          </a:p>
        </p:txBody>
      </p:sp>
    </p:spTree>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87893BB4-C474-48BD-A8E3-2597569B7A3B}" type="datetimeFigureOut">
              <a:rPr lang="zh-CN" altLang="en-US" smtClean="0"/>
              <a:pPr/>
              <a:t>2019/7/29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68600EF-BA0F-4804-82B8-8B21ACF79D5F}" type="slidenum">
              <a:rPr lang="zh-CN" altLang="en-US" smtClean="0"/>
              <a:pPr/>
              <a:t>‹#›</a:t>
            </a:fld>
            <a:endParaRPr lang="zh-CN" altLang="en-US"/>
          </a:p>
        </p:txBody>
      </p:sp>
    </p:spTree>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9"/>
            <a:ext cx="1676400" cy="5851525"/>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274638"/>
            <a:ext cx="6019800" cy="5851525"/>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87893BB4-C474-48BD-A8E3-2597569B7A3B}" type="datetimeFigureOut">
              <a:rPr lang="zh-CN" altLang="en-US" smtClean="0"/>
              <a:pPr/>
              <a:t>2019/7/29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68600EF-BA0F-4804-82B8-8B21ACF79D5F}" type="slidenum">
              <a:rPr lang="zh-CN" altLang="en-US" smtClean="0"/>
              <a:pPr/>
              <a:t>‹#›</a:t>
            </a:fld>
            <a:endParaRPr lang="zh-CN" altLang="en-US"/>
          </a:p>
        </p:txBody>
      </p:sp>
    </p:spTree>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20638"/>
            <a:ext cx="9144000" cy="1438276"/>
          </a:xfrm>
          <a:prstGeom prst="rect">
            <a:avLst/>
          </a:prstGeom>
          <a:solidFill>
            <a:srgbClr val="243AA8"/>
          </a:solidFill>
          <a:ln w="9525" cmpd="sng">
            <a:solidFill>
              <a:schemeClr val="tx1"/>
            </a:solidFill>
            <a:miter lim="800000"/>
            <a:headEnd/>
            <a:tailEnd/>
          </a:ln>
        </p:spPr>
        <p:txBody>
          <a:bodyPr wrap="none" anchor="ctr"/>
          <a:lstStyle/>
          <a:p>
            <a:endParaRPr lang="zh-CN" altLang="en-US"/>
          </a:p>
        </p:txBody>
      </p:sp>
      <p:sp>
        <p:nvSpPr>
          <p:cNvPr id="1027" name="Text Box 3"/>
          <p:cNvSpPr txBox="1">
            <a:spLocks noChangeArrowheads="1"/>
          </p:cNvSpPr>
          <p:nvPr/>
        </p:nvSpPr>
        <p:spPr bwMode="auto">
          <a:xfrm>
            <a:off x="15875" y="6742113"/>
            <a:ext cx="9128125" cy="115887"/>
          </a:xfrm>
          <a:prstGeom prst="rect">
            <a:avLst/>
          </a:prstGeom>
          <a:solidFill>
            <a:srgbClr val="C1C1C1"/>
          </a:solidFill>
          <a:ln w="9525">
            <a:noFill/>
            <a:miter lim="800000"/>
            <a:headEnd/>
            <a:tailEnd/>
          </a:ln>
        </p:spPr>
        <p:txBody>
          <a:bodyPr lIns="36000" tIns="7200" rIns="36000" bIns="18000" anchor="ctr"/>
          <a:lstStyle/>
          <a:p>
            <a:pPr eaLnBrk="0" hangingPunct="0"/>
            <a:endParaRPr lang="en-US" sz="100"/>
          </a:p>
        </p:txBody>
      </p:sp>
      <p:sp>
        <p:nvSpPr>
          <p:cNvPr id="1028" name="Text Box 4"/>
          <p:cNvSpPr txBox="1">
            <a:spLocks noChangeArrowheads="1"/>
          </p:cNvSpPr>
          <p:nvPr/>
        </p:nvSpPr>
        <p:spPr bwMode="auto">
          <a:xfrm>
            <a:off x="15875" y="-9525"/>
            <a:ext cx="9144000" cy="109538"/>
          </a:xfrm>
          <a:prstGeom prst="rect">
            <a:avLst/>
          </a:prstGeom>
          <a:solidFill>
            <a:srgbClr val="C1C1C1"/>
          </a:solidFill>
          <a:ln w="9525">
            <a:noFill/>
            <a:miter lim="800000"/>
            <a:headEnd/>
            <a:tailEnd/>
          </a:ln>
        </p:spPr>
        <p:txBody>
          <a:bodyPr lIns="36000" tIns="7200" rIns="36000" bIns="18000" anchor="ctr"/>
          <a:lstStyle/>
          <a:p>
            <a:pPr eaLnBrk="0" hangingPunct="0"/>
            <a:endParaRPr lang="en-US" sz="100"/>
          </a:p>
        </p:txBody>
      </p:sp>
      <p:sp>
        <p:nvSpPr>
          <p:cNvPr id="1029" name="Rectangle 5"/>
          <p:cNvSpPr>
            <a:spLocks noGrp="1" noChangeArrowheads="1"/>
          </p:cNvSpPr>
          <p:nvPr>
            <p:ph type="title"/>
          </p:nvPr>
        </p:nvSpPr>
        <p:spPr bwMode="auto">
          <a:xfrm>
            <a:off x="457200" y="2111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30" name="Rectangle 6"/>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31" name="Rectangle 7"/>
          <p:cNvSpPr>
            <a:spLocks noGrp="1" noChangeArrowheads="1"/>
          </p:cNvSpPr>
          <p:nvPr>
            <p:ph type="dt" sz="half" idx="2"/>
          </p:nvPr>
        </p:nvSpPr>
        <p:spPr bwMode="auto">
          <a:xfrm>
            <a:off x="457200" y="6245225"/>
            <a:ext cx="2133600" cy="476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a:lvl1pPr>
          </a:lstStyle>
          <a:p>
            <a:fld id="{87893BB4-C474-48BD-A8E3-2597569B7A3B}" type="datetimeFigureOut">
              <a:rPr lang="zh-CN" altLang="en-US" smtClean="0"/>
              <a:pPr/>
              <a:t>2019/7/29</a:t>
            </a:fld>
            <a:endParaRPr lang="zh-CN" altLang="en-US"/>
          </a:p>
        </p:txBody>
      </p:sp>
      <p:sp>
        <p:nvSpPr>
          <p:cNvPr id="1032" name="Rectangle 8"/>
          <p:cNvSpPr>
            <a:spLocks noGrp="1" noChangeArrowheads="1"/>
          </p:cNvSpPr>
          <p:nvPr>
            <p:ph type="ftr" sz="quarter" idx="3"/>
          </p:nvPr>
        </p:nvSpPr>
        <p:spPr bwMode="auto">
          <a:xfrm>
            <a:off x="3124200" y="6245225"/>
            <a:ext cx="2895600" cy="476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a:lvl1pPr>
          </a:lstStyle>
          <a:p>
            <a:endParaRPr lang="zh-CN" altLang="en-US"/>
          </a:p>
        </p:txBody>
      </p:sp>
      <p:sp>
        <p:nvSpPr>
          <p:cNvPr id="1033" name="Rectangle 9"/>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a:lvl1pPr>
          </a:lstStyle>
          <a:p>
            <a:fld id="{868600EF-BA0F-4804-82B8-8B21ACF79D5F}"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ransition>
    <p:fade/>
  </p:transition>
  <p:txStyles>
    <p:titleStyle>
      <a:lvl1pPr algn="ctr" rtl="0" eaLnBrk="1" fontAlgn="base" hangingPunct="1">
        <a:spcBef>
          <a:spcPct val="0"/>
        </a:spcBef>
        <a:spcAft>
          <a:spcPct val="0"/>
        </a:spcAft>
        <a:defRPr sz="4400" b="1">
          <a:solidFill>
            <a:schemeClr val="tx2"/>
          </a:solidFill>
          <a:latin typeface="+mj-lt"/>
          <a:ea typeface="+mj-ea"/>
          <a:cs typeface="+mj-cs"/>
        </a:defRPr>
      </a:lvl1pPr>
      <a:lvl2pPr algn="ctr" rtl="0" eaLnBrk="1" fontAlgn="base" hangingPunct="1">
        <a:spcBef>
          <a:spcPct val="0"/>
        </a:spcBef>
        <a:spcAft>
          <a:spcPct val="0"/>
        </a:spcAft>
        <a:defRPr sz="4400" b="1">
          <a:solidFill>
            <a:schemeClr val="tx2"/>
          </a:solidFill>
          <a:latin typeface="Arial" pitchFamily="34" charset="0"/>
          <a:ea typeface="隶书" pitchFamily="49" charset="-122"/>
        </a:defRPr>
      </a:lvl2pPr>
      <a:lvl3pPr algn="ctr" rtl="0" eaLnBrk="1" fontAlgn="base" hangingPunct="1">
        <a:spcBef>
          <a:spcPct val="0"/>
        </a:spcBef>
        <a:spcAft>
          <a:spcPct val="0"/>
        </a:spcAft>
        <a:defRPr sz="4400" b="1">
          <a:solidFill>
            <a:schemeClr val="tx2"/>
          </a:solidFill>
          <a:latin typeface="Arial" pitchFamily="34" charset="0"/>
          <a:ea typeface="隶书" pitchFamily="49" charset="-122"/>
        </a:defRPr>
      </a:lvl3pPr>
      <a:lvl4pPr algn="ctr" rtl="0" eaLnBrk="1" fontAlgn="base" hangingPunct="1">
        <a:spcBef>
          <a:spcPct val="0"/>
        </a:spcBef>
        <a:spcAft>
          <a:spcPct val="0"/>
        </a:spcAft>
        <a:defRPr sz="4400" b="1">
          <a:solidFill>
            <a:schemeClr val="tx2"/>
          </a:solidFill>
          <a:latin typeface="Arial" pitchFamily="34" charset="0"/>
          <a:ea typeface="隶书" pitchFamily="49" charset="-122"/>
        </a:defRPr>
      </a:lvl4pPr>
      <a:lvl5pPr algn="ctr" rtl="0" eaLnBrk="1" fontAlgn="base" hangingPunct="1">
        <a:spcBef>
          <a:spcPct val="0"/>
        </a:spcBef>
        <a:spcAft>
          <a:spcPct val="0"/>
        </a:spcAft>
        <a:defRPr sz="4400" b="1">
          <a:solidFill>
            <a:schemeClr val="tx2"/>
          </a:solidFill>
          <a:latin typeface="Arial" pitchFamily="34" charset="0"/>
          <a:ea typeface="隶书" pitchFamily="49" charset="-122"/>
        </a:defRPr>
      </a:lvl5pPr>
      <a:lvl6pPr marL="457200" algn="ctr" rtl="0" eaLnBrk="1" fontAlgn="base" hangingPunct="1">
        <a:spcBef>
          <a:spcPct val="0"/>
        </a:spcBef>
        <a:spcAft>
          <a:spcPct val="0"/>
        </a:spcAft>
        <a:defRPr sz="4400" b="1">
          <a:solidFill>
            <a:schemeClr val="tx2"/>
          </a:solidFill>
          <a:latin typeface="Arial" pitchFamily="34" charset="0"/>
          <a:ea typeface="隶书" pitchFamily="49" charset="-122"/>
        </a:defRPr>
      </a:lvl6pPr>
      <a:lvl7pPr marL="914400" algn="ctr" rtl="0" eaLnBrk="1" fontAlgn="base" hangingPunct="1">
        <a:spcBef>
          <a:spcPct val="0"/>
        </a:spcBef>
        <a:spcAft>
          <a:spcPct val="0"/>
        </a:spcAft>
        <a:defRPr sz="4400" b="1">
          <a:solidFill>
            <a:schemeClr val="tx2"/>
          </a:solidFill>
          <a:latin typeface="Arial" pitchFamily="34" charset="0"/>
          <a:ea typeface="隶书" pitchFamily="49" charset="-122"/>
        </a:defRPr>
      </a:lvl7pPr>
      <a:lvl8pPr marL="1371600" algn="ctr" rtl="0" eaLnBrk="1" fontAlgn="base" hangingPunct="1">
        <a:spcBef>
          <a:spcPct val="0"/>
        </a:spcBef>
        <a:spcAft>
          <a:spcPct val="0"/>
        </a:spcAft>
        <a:defRPr sz="4400" b="1">
          <a:solidFill>
            <a:schemeClr val="tx2"/>
          </a:solidFill>
          <a:latin typeface="Arial" pitchFamily="34" charset="0"/>
          <a:ea typeface="隶书" pitchFamily="49" charset="-122"/>
        </a:defRPr>
      </a:lvl8pPr>
      <a:lvl9pPr marL="1828800" algn="ctr" rtl="0" eaLnBrk="1" fontAlgn="base" hangingPunct="1">
        <a:spcBef>
          <a:spcPct val="0"/>
        </a:spcBef>
        <a:spcAft>
          <a:spcPct val="0"/>
        </a:spcAft>
        <a:defRPr sz="4400" b="1">
          <a:solidFill>
            <a:schemeClr val="tx2"/>
          </a:solidFill>
          <a:latin typeface="Arial" pitchFamily="34" charset="0"/>
          <a:ea typeface="隶书" pitchFamily="49" charset="-122"/>
        </a:defRPr>
      </a:lvl9pPr>
    </p:titleStyle>
    <p:bodyStyle>
      <a:lvl1pPr marL="342900" indent="-342900" algn="l" rtl="0" eaLnBrk="1" fontAlgn="base" hangingPunct="1">
        <a:spcBef>
          <a:spcPct val="20000"/>
        </a:spcBef>
        <a:spcAft>
          <a:spcPct val="0"/>
        </a:spcAft>
        <a:buBlip>
          <a:blip r:embed="rId13"/>
        </a:buBlip>
        <a:defRPr sz="3200">
          <a:solidFill>
            <a:schemeClr val="tx1"/>
          </a:solidFill>
          <a:latin typeface="+mn-lt"/>
          <a:ea typeface="+mn-ea"/>
          <a:cs typeface="+mn-cs"/>
        </a:defRPr>
      </a:lvl1pPr>
      <a:lvl2pPr marL="742950" indent="-285750" algn="l" rtl="0" eaLnBrk="1" fontAlgn="base" hangingPunct="1">
        <a:spcBef>
          <a:spcPct val="20000"/>
        </a:spcBef>
        <a:spcAft>
          <a:spcPct val="0"/>
        </a:spcAft>
        <a:buBlip>
          <a:blip r:embed="rId14"/>
        </a:buBlip>
        <a:defRPr sz="2800">
          <a:solidFill>
            <a:schemeClr val="tx1"/>
          </a:solidFill>
          <a:latin typeface="+mn-lt"/>
          <a:ea typeface="+mn-ea"/>
        </a:defRPr>
      </a:lvl2pPr>
      <a:lvl3pPr marL="1143000" indent="-228600" algn="l" rtl="0" eaLnBrk="1" fontAlgn="base" hangingPunct="1">
        <a:spcBef>
          <a:spcPct val="20000"/>
        </a:spcBef>
        <a:spcAft>
          <a:spcPct val="0"/>
        </a:spcAft>
        <a:buBlip>
          <a:blip r:embed="rId13"/>
        </a:buBlip>
        <a:defRPr sz="2400">
          <a:solidFill>
            <a:schemeClr val="tx1"/>
          </a:solidFill>
          <a:latin typeface="+mn-lt"/>
          <a:ea typeface="+mn-ea"/>
        </a:defRPr>
      </a:lvl3pPr>
      <a:lvl4pPr marL="1600200" indent="-228600" algn="l" rtl="0" eaLnBrk="1" fontAlgn="base" hangingPunct="1">
        <a:spcBef>
          <a:spcPct val="20000"/>
        </a:spcBef>
        <a:spcAft>
          <a:spcPct val="0"/>
        </a:spcAft>
        <a:buBlip>
          <a:blip r:embed="rId14"/>
        </a:buBlip>
        <a:defRPr sz="2000">
          <a:solidFill>
            <a:schemeClr val="tx1"/>
          </a:solidFill>
          <a:latin typeface="+mn-lt"/>
          <a:ea typeface="+mn-ea"/>
        </a:defRPr>
      </a:lvl4pPr>
      <a:lvl5pPr marL="2057400" indent="-228600" algn="l" rtl="0" eaLnBrk="1" fontAlgn="base" hangingPunct="1">
        <a:spcBef>
          <a:spcPct val="20000"/>
        </a:spcBef>
        <a:spcAft>
          <a:spcPct val="0"/>
        </a:spcAft>
        <a:buBlip>
          <a:blip r:embed="rId13"/>
        </a:buBlip>
        <a:defRPr sz="2000">
          <a:solidFill>
            <a:schemeClr val="tx1"/>
          </a:solidFill>
          <a:latin typeface="+mn-lt"/>
          <a:ea typeface="+mn-ea"/>
        </a:defRPr>
      </a:lvl5pPr>
      <a:lvl6pPr marL="2514600" indent="-228600" algn="l" rtl="0" eaLnBrk="1" fontAlgn="base" hangingPunct="1">
        <a:spcBef>
          <a:spcPct val="20000"/>
        </a:spcBef>
        <a:spcAft>
          <a:spcPct val="0"/>
        </a:spcAft>
        <a:buBlip>
          <a:blip r:embed="rId13"/>
        </a:buBlip>
        <a:defRPr sz="2000">
          <a:solidFill>
            <a:schemeClr val="tx1"/>
          </a:solidFill>
          <a:latin typeface="+mn-lt"/>
          <a:ea typeface="+mn-ea"/>
        </a:defRPr>
      </a:lvl6pPr>
      <a:lvl7pPr marL="2971800" indent="-228600" algn="l" rtl="0" eaLnBrk="1" fontAlgn="base" hangingPunct="1">
        <a:spcBef>
          <a:spcPct val="20000"/>
        </a:spcBef>
        <a:spcAft>
          <a:spcPct val="0"/>
        </a:spcAft>
        <a:buBlip>
          <a:blip r:embed="rId13"/>
        </a:buBlip>
        <a:defRPr sz="2000">
          <a:solidFill>
            <a:schemeClr val="tx1"/>
          </a:solidFill>
          <a:latin typeface="+mn-lt"/>
          <a:ea typeface="+mn-ea"/>
        </a:defRPr>
      </a:lvl7pPr>
      <a:lvl8pPr marL="3429000" indent="-228600" algn="l" rtl="0" eaLnBrk="1" fontAlgn="base" hangingPunct="1">
        <a:spcBef>
          <a:spcPct val="20000"/>
        </a:spcBef>
        <a:spcAft>
          <a:spcPct val="0"/>
        </a:spcAft>
        <a:buBlip>
          <a:blip r:embed="rId13"/>
        </a:buBlip>
        <a:defRPr sz="2000">
          <a:solidFill>
            <a:schemeClr val="tx1"/>
          </a:solidFill>
          <a:latin typeface="+mn-lt"/>
          <a:ea typeface="+mn-ea"/>
        </a:defRPr>
      </a:lvl8pPr>
      <a:lvl9pPr marL="3886200" indent="-228600" algn="l" rtl="0" eaLnBrk="1" fontAlgn="base" hangingPunct="1">
        <a:spcBef>
          <a:spcPct val="20000"/>
        </a:spcBef>
        <a:spcAft>
          <a:spcPct val="0"/>
        </a:spcAft>
        <a:buBlip>
          <a:blip r:embed="rId13"/>
        </a:buBlip>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050" name="Rectangle 5"/>
          <p:cNvSpPr>
            <a:spLocks noGrp="1" noChangeArrowheads="1"/>
          </p:cNvSpPr>
          <p:nvPr>
            <p:ph type="title"/>
          </p:nvPr>
        </p:nvSpPr>
        <p:spPr bwMode="auto">
          <a:xfrm>
            <a:off x="457200" y="2111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2051" name="Rectangle 6"/>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20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a:lvl1pPr>
          </a:lstStyle>
          <a:p>
            <a:fld id="{5513808C-917B-48E3-8742-5F26B1FBBF41}" type="datetimeFigureOut">
              <a:rPr lang="en-US"/>
              <a:pPr/>
              <a:t>7/29/2019</a:t>
            </a:fld>
            <a:endParaRPr lang="en-US"/>
          </a:p>
        </p:txBody>
      </p:sp>
      <p:sp>
        <p:nvSpPr>
          <p:cNvPr id="20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a:lvl1pPr>
          </a:lstStyle>
          <a:p>
            <a:endParaRPr lang="en-US"/>
          </a:p>
        </p:txBody>
      </p:sp>
      <p:sp>
        <p:nvSpPr>
          <p:cNvPr id="20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a:lvl1pPr>
          </a:lstStyle>
          <a:p>
            <a:fld id="{853347A0-F580-4D90-868E-5BE909363B5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ransition>
    <p:fade/>
  </p:transition>
  <p:txStyles>
    <p:titleStyle>
      <a:lvl1pPr algn="ctr" rtl="0" eaLnBrk="1" fontAlgn="base" hangingPunct="1">
        <a:spcBef>
          <a:spcPct val="0"/>
        </a:spcBef>
        <a:spcAft>
          <a:spcPct val="0"/>
        </a:spcAft>
        <a:defRPr sz="4400" b="1">
          <a:solidFill>
            <a:schemeClr val="tx2"/>
          </a:solidFill>
          <a:latin typeface="+mj-lt"/>
          <a:ea typeface="+mj-ea"/>
          <a:cs typeface="+mj-cs"/>
        </a:defRPr>
      </a:lvl1pPr>
      <a:lvl2pPr algn="ctr" rtl="0" eaLnBrk="1" fontAlgn="base" hangingPunct="1">
        <a:spcBef>
          <a:spcPct val="0"/>
        </a:spcBef>
        <a:spcAft>
          <a:spcPct val="0"/>
        </a:spcAft>
        <a:defRPr sz="4400" b="1">
          <a:solidFill>
            <a:schemeClr val="tx2"/>
          </a:solidFill>
          <a:latin typeface="Arial" pitchFamily="34" charset="0"/>
          <a:ea typeface="隶书" pitchFamily="49" charset="-122"/>
        </a:defRPr>
      </a:lvl2pPr>
      <a:lvl3pPr algn="ctr" rtl="0" eaLnBrk="1" fontAlgn="base" hangingPunct="1">
        <a:spcBef>
          <a:spcPct val="0"/>
        </a:spcBef>
        <a:spcAft>
          <a:spcPct val="0"/>
        </a:spcAft>
        <a:defRPr sz="4400" b="1">
          <a:solidFill>
            <a:schemeClr val="tx2"/>
          </a:solidFill>
          <a:latin typeface="Arial" pitchFamily="34" charset="0"/>
          <a:ea typeface="隶书" pitchFamily="49" charset="-122"/>
        </a:defRPr>
      </a:lvl3pPr>
      <a:lvl4pPr algn="ctr" rtl="0" eaLnBrk="1" fontAlgn="base" hangingPunct="1">
        <a:spcBef>
          <a:spcPct val="0"/>
        </a:spcBef>
        <a:spcAft>
          <a:spcPct val="0"/>
        </a:spcAft>
        <a:defRPr sz="4400" b="1">
          <a:solidFill>
            <a:schemeClr val="tx2"/>
          </a:solidFill>
          <a:latin typeface="Arial" pitchFamily="34" charset="0"/>
          <a:ea typeface="隶书" pitchFamily="49" charset="-122"/>
        </a:defRPr>
      </a:lvl4pPr>
      <a:lvl5pPr algn="ctr" rtl="0" eaLnBrk="1" fontAlgn="base" hangingPunct="1">
        <a:spcBef>
          <a:spcPct val="0"/>
        </a:spcBef>
        <a:spcAft>
          <a:spcPct val="0"/>
        </a:spcAft>
        <a:defRPr sz="4400" b="1">
          <a:solidFill>
            <a:schemeClr val="tx2"/>
          </a:solidFill>
          <a:latin typeface="Arial" pitchFamily="34" charset="0"/>
          <a:ea typeface="隶书" pitchFamily="49" charset="-122"/>
        </a:defRPr>
      </a:lvl5pPr>
      <a:lvl6pPr marL="457200" algn="ctr" rtl="0" eaLnBrk="1" fontAlgn="base" hangingPunct="1">
        <a:spcBef>
          <a:spcPct val="0"/>
        </a:spcBef>
        <a:spcAft>
          <a:spcPct val="0"/>
        </a:spcAft>
        <a:defRPr sz="4400" b="1">
          <a:solidFill>
            <a:schemeClr val="tx2"/>
          </a:solidFill>
          <a:latin typeface="Arial" pitchFamily="34" charset="0"/>
          <a:ea typeface="隶书" pitchFamily="49" charset="-122"/>
        </a:defRPr>
      </a:lvl6pPr>
      <a:lvl7pPr marL="914400" algn="ctr" rtl="0" eaLnBrk="1" fontAlgn="base" hangingPunct="1">
        <a:spcBef>
          <a:spcPct val="0"/>
        </a:spcBef>
        <a:spcAft>
          <a:spcPct val="0"/>
        </a:spcAft>
        <a:defRPr sz="4400" b="1">
          <a:solidFill>
            <a:schemeClr val="tx2"/>
          </a:solidFill>
          <a:latin typeface="Arial" pitchFamily="34" charset="0"/>
          <a:ea typeface="隶书" pitchFamily="49" charset="-122"/>
        </a:defRPr>
      </a:lvl7pPr>
      <a:lvl8pPr marL="1371600" algn="ctr" rtl="0" eaLnBrk="1" fontAlgn="base" hangingPunct="1">
        <a:spcBef>
          <a:spcPct val="0"/>
        </a:spcBef>
        <a:spcAft>
          <a:spcPct val="0"/>
        </a:spcAft>
        <a:defRPr sz="4400" b="1">
          <a:solidFill>
            <a:schemeClr val="tx2"/>
          </a:solidFill>
          <a:latin typeface="Arial" pitchFamily="34" charset="0"/>
          <a:ea typeface="隶书" pitchFamily="49" charset="-122"/>
        </a:defRPr>
      </a:lvl8pPr>
      <a:lvl9pPr marL="1828800" algn="ctr" rtl="0" eaLnBrk="1" fontAlgn="base" hangingPunct="1">
        <a:spcBef>
          <a:spcPct val="0"/>
        </a:spcBef>
        <a:spcAft>
          <a:spcPct val="0"/>
        </a:spcAft>
        <a:defRPr sz="4400" b="1">
          <a:solidFill>
            <a:schemeClr val="tx2"/>
          </a:solidFill>
          <a:latin typeface="Arial" pitchFamily="34" charset="0"/>
          <a:ea typeface="隶书" pitchFamily="49" charset="-122"/>
        </a:defRPr>
      </a:lvl9pPr>
    </p:titleStyle>
    <p:bodyStyle>
      <a:lvl1pPr marL="342900" indent="-342900" algn="l" rtl="0" eaLnBrk="1" fontAlgn="base" hangingPunct="1">
        <a:spcBef>
          <a:spcPct val="20000"/>
        </a:spcBef>
        <a:spcAft>
          <a:spcPct val="0"/>
        </a:spcAft>
        <a:buBlip>
          <a:blip r:embed="rId14"/>
        </a:buBlip>
        <a:defRPr sz="3200">
          <a:solidFill>
            <a:schemeClr val="tx1"/>
          </a:solidFill>
          <a:latin typeface="+mn-lt"/>
          <a:ea typeface="+mn-ea"/>
          <a:cs typeface="+mn-cs"/>
        </a:defRPr>
      </a:lvl1pPr>
      <a:lvl2pPr marL="742950" indent="-285750" algn="l" rtl="0" eaLnBrk="1" fontAlgn="base" hangingPunct="1">
        <a:spcBef>
          <a:spcPct val="20000"/>
        </a:spcBef>
        <a:spcAft>
          <a:spcPct val="0"/>
        </a:spcAft>
        <a:buBlip>
          <a:blip r:embed="rId15"/>
        </a:buBlip>
        <a:defRPr sz="2800">
          <a:solidFill>
            <a:schemeClr val="tx1"/>
          </a:solidFill>
          <a:latin typeface="+mn-lt"/>
          <a:ea typeface="+mn-ea"/>
        </a:defRPr>
      </a:lvl2pPr>
      <a:lvl3pPr marL="1143000" indent="-228600" algn="l" rtl="0" eaLnBrk="1" fontAlgn="base" hangingPunct="1">
        <a:spcBef>
          <a:spcPct val="20000"/>
        </a:spcBef>
        <a:spcAft>
          <a:spcPct val="0"/>
        </a:spcAft>
        <a:buBlip>
          <a:blip r:embed="rId14"/>
        </a:buBlip>
        <a:defRPr sz="2400">
          <a:solidFill>
            <a:schemeClr val="tx1"/>
          </a:solidFill>
          <a:latin typeface="+mn-lt"/>
          <a:ea typeface="+mn-ea"/>
        </a:defRPr>
      </a:lvl3pPr>
      <a:lvl4pPr marL="1600200" indent="-228600" algn="l" rtl="0" eaLnBrk="1" fontAlgn="base" hangingPunct="1">
        <a:spcBef>
          <a:spcPct val="20000"/>
        </a:spcBef>
        <a:spcAft>
          <a:spcPct val="0"/>
        </a:spcAft>
        <a:buBlip>
          <a:blip r:embed="rId15"/>
        </a:buBlip>
        <a:defRPr sz="2000">
          <a:solidFill>
            <a:schemeClr val="tx1"/>
          </a:solidFill>
          <a:latin typeface="+mn-lt"/>
          <a:ea typeface="+mn-ea"/>
        </a:defRPr>
      </a:lvl4pPr>
      <a:lvl5pPr marL="2057400" indent="-228600" algn="l" rtl="0" eaLnBrk="1" fontAlgn="base" hangingPunct="1">
        <a:spcBef>
          <a:spcPct val="20000"/>
        </a:spcBef>
        <a:spcAft>
          <a:spcPct val="0"/>
        </a:spcAft>
        <a:buBlip>
          <a:blip r:embed="rId14"/>
        </a:buBlip>
        <a:defRPr sz="2000">
          <a:solidFill>
            <a:schemeClr val="tx1"/>
          </a:solidFill>
          <a:latin typeface="+mn-lt"/>
          <a:ea typeface="+mn-ea"/>
        </a:defRPr>
      </a:lvl5pPr>
      <a:lvl6pPr marL="2514600" indent="-228600" algn="l" rtl="0" eaLnBrk="1" fontAlgn="base" hangingPunct="1">
        <a:spcBef>
          <a:spcPct val="20000"/>
        </a:spcBef>
        <a:spcAft>
          <a:spcPct val="0"/>
        </a:spcAft>
        <a:buBlip>
          <a:blip r:embed="rId14"/>
        </a:buBlip>
        <a:defRPr sz="2000">
          <a:solidFill>
            <a:schemeClr val="tx1"/>
          </a:solidFill>
          <a:latin typeface="+mn-lt"/>
          <a:ea typeface="+mn-ea"/>
        </a:defRPr>
      </a:lvl6pPr>
      <a:lvl7pPr marL="2971800" indent="-228600" algn="l" rtl="0" eaLnBrk="1" fontAlgn="base" hangingPunct="1">
        <a:spcBef>
          <a:spcPct val="20000"/>
        </a:spcBef>
        <a:spcAft>
          <a:spcPct val="0"/>
        </a:spcAft>
        <a:buBlip>
          <a:blip r:embed="rId14"/>
        </a:buBlip>
        <a:defRPr sz="2000">
          <a:solidFill>
            <a:schemeClr val="tx1"/>
          </a:solidFill>
          <a:latin typeface="+mn-lt"/>
          <a:ea typeface="+mn-ea"/>
        </a:defRPr>
      </a:lvl7pPr>
      <a:lvl8pPr marL="3429000" indent="-228600" algn="l" rtl="0" eaLnBrk="1" fontAlgn="base" hangingPunct="1">
        <a:spcBef>
          <a:spcPct val="20000"/>
        </a:spcBef>
        <a:spcAft>
          <a:spcPct val="0"/>
        </a:spcAft>
        <a:buBlip>
          <a:blip r:embed="rId14"/>
        </a:buBlip>
        <a:defRPr sz="2000">
          <a:solidFill>
            <a:schemeClr val="tx1"/>
          </a:solidFill>
          <a:latin typeface="+mn-lt"/>
          <a:ea typeface="+mn-ea"/>
        </a:defRPr>
      </a:lvl8pPr>
      <a:lvl9pPr marL="3886200" indent="-228600" algn="l" rtl="0" eaLnBrk="1" fontAlgn="base" hangingPunct="1">
        <a:spcBef>
          <a:spcPct val="20000"/>
        </a:spcBef>
        <a:spcAft>
          <a:spcPct val="0"/>
        </a:spcAft>
        <a:buBlip>
          <a:blip r:embed="rId14"/>
        </a:buBlip>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直接连接符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标题占位符 21"/>
          <p:cNvSpPr>
            <a:spLocks noGrp="1"/>
          </p:cNvSpPr>
          <p:nvPr>
            <p:ph type="title"/>
          </p:nvPr>
        </p:nvSpPr>
        <p:spPr>
          <a:xfrm>
            <a:off x="457200" y="274638"/>
            <a:ext cx="7467600" cy="1143000"/>
          </a:xfrm>
          <a:prstGeom prst="rect">
            <a:avLst/>
          </a:prstGeom>
        </p:spPr>
        <p:txBody>
          <a:bodyPr vert="horz" anchor="b">
            <a:normAutofit/>
          </a:bodyPr>
          <a:lstStyle/>
          <a:p>
            <a:r>
              <a:rPr kumimoji="0" lang="zh-CN" altLang="en-US" smtClean="0"/>
              <a:t>单击此处编辑母版标题样式</a:t>
            </a:r>
            <a:endParaRPr kumimoji="0" lang="en-US"/>
          </a:p>
        </p:txBody>
      </p:sp>
      <p:sp>
        <p:nvSpPr>
          <p:cNvPr id="13" name="文本占位符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14" name="日期占位符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7893BB4-C474-48BD-A8E3-2597569B7A3B}" type="datetimeFigureOut">
              <a:rPr lang="zh-CN" altLang="en-US" smtClean="0"/>
              <a:pPr/>
              <a:t>2019/7/29</a:t>
            </a:fld>
            <a:endParaRPr lang="zh-CN" altLang="en-US"/>
          </a:p>
        </p:txBody>
      </p:sp>
      <p:sp>
        <p:nvSpPr>
          <p:cNvPr id="3" name="页脚占位符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zh-CN" altLang="en-US"/>
          </a:p>
        </p:txBody>
      </p:sp>
      <p:sp>
        <p:nvSpPr>
          <p:cNvPr id="7" name="直接连接符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直接连接符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矩形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直接连接符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椭圆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灯片编号占位符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868600EF-BA0F-4804-82B8-8B21ACF79D5F}"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ransition>
    <p:fade/>
  </p:transition>
  <p:timing>
    <p:tnLst>
      <p:par>
        <p:cTn id="1" dur="indefinite" restart="never" nodeType="tmRoot"/>
      </p:par>
    </p:tnLst>
  </p:timing>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jpeg"/><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png"/><Relationship Id="rId7" Type="http://schemas.openxmlformats.org/officeDocument/2006/relationships/diagramColors" Target="../diagrams/colors2.xml"/><Relationship Id="rId2" Type="http://schemas.openxmlformats.org/officeDocument/2006/relationships/image" Target="../media/image6.jpeg"/><Relationship Id="rId1" Type="http://schemas.openxmlformats.org/officeDocument/2006/relationships/slideLayout" Target="../slideLayouts/slideLayout2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Layout" Target="../slideLayouts/slideLayout24.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jpe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e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6.jpeg"/><Relationship Id="rId1" Type="http://schemas.openxmlformats.org/officeDocument/2006/relationships/slideLayout" Target="../slideLayouts/slideLayout2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jpe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jpeg"/><Relationship Id="rId1" Type="http://schemas.openxmlformats.org/officeDocument/2006/relationships/slideLayout" Target="../slideLayouts/slideLayout24.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eg"/><Relationship Id="rId1" Type="http://schemas.openxmlformats.org/officeDocument/2006/relationships/slideLayout" Target="../slideLayouts/slideLayout24.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e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3.jpeg"/><Relationship Id="rId1" Type="http://schemas.openxmlformats.org/officeDocument/2006/relationships/slideLayout" Target="../slideLayouts/slideLayout2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e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3.jpeg"/><Relationship Id="rId7"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24.xml"/><Relationship Id="rId6" Type="http://schemas.openxmlformats.org/officeDocument/2006/relationships/image" Target="../media/image26.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5.png"/><Relationship Id="rId2" Type="http://schemas.openxmlformats.org/officeDocument/2006/relationships/image" Target="../media/image6.jpeg"/><Relationship Id="rId1" Type="http://schemas.openxmlformats.org/officeDocument/2006/relationships/slideLayout" Target="../slideLayouts/slideLayout24.xml"/><Relationship Id="rId6" Type="http://schemas.openxmlformats.org/officeDocument/2006/relationships/image" Target="../media/image29.png"/><Relationship Id="rId5" Type="http://schemas.openxmlformats.org/officeDocument/2006/relationships/image" Target="../media/image26.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9.png"/><Relationship Id="rId7" Type="http://schemas.openxmlformats.org/officeDocument/2006/relationships/image" Target="../media/image25.png"/><Relationship Id="rId2" Type="http://schemas.openxmlformats.org/officeDocument/2006/relationships/image" Target="../media/image19.png"/><Relationship Id="rId1" Type="http://schemas.openxmlformats.org/officeDocument/2006/relationships/slideLayout" Target="../slideLayouts/slideLayout24.xml"/><Relationship Id="rId6" Type="http://schemas.openxmlformats.org/officeDocument/2006/relationships/image" Target="../media/image30.png"/><Relationship Id="rId5" Type="http://schemas.openxmlformats.org/officeDocument/2006/relationships/image" Target="../media/image22.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3.jpeg"/><Relationship Id="rId1" Type="http://schemas.openxmlformats.org/officeDocument/2006/relationships/slideLayout" Target="../slideLayouts/slideLayout2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xml"/><Relationship Id="rId1" Type="http://schemas.openxmlformats.org/officeDocument/2006/relationships/slideLayout" Target="../slideLayouts/slideLayout24.xml"/><Relationship Id="rId6" Type="http://schemas.openxmlformats.org/officeDocument/2006/relationships/diagramColors" Target="../diagrams/colors6.xml"/><Relationship Id="rId5" Type="http://schemas.openxmlformats.org/officeDocument/2006/relationships/diagramQuickStyle" Target="../diagrams/quickStyle6.xml"/><Relationship Id="rId10" Type="http://schemas.openxmlformats.org/officeDocument/2006/relationships/image" Target="../media/image20.png"/><Relationship Id="rId4" Type="http://schemas.openxmlformats.org/officeDocument/2006/relationships/diagramLayout" Target="../diagrams/layout6.xml"/><Relationship Id="rId9" Type="http://schemas.openxmlformats.org/officeDocument/2006/relationships/image" Target="../media/image22.png"/></Relationships>
</file>

<file path=ppt/slides/_rels/slide23.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8.png"/><Relationship Id="rId7" Type="http://schemas.openxmlformats.org/officeDocument/2006/relationships/diagramColors" Target="../diagrams/colors7.xml"/><Relationship Id="rId2" Type="http://schemas.openxmlformats.org/officeDocument/2006/relationships/image" Target="../media/image13.jpeg"/><Relationship Id="rId1" Type="http://schemas.openxmlformats.org/officeDocument/2006/relationships/slideLayout" Target="../slideLayouts/slideLayout24.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 Id="rId9" Type="http://schemas.openxmlformats.org/officeDocument/2006/relationships/image" Target="../media/image12.png"/></Relationships>
</file>

<file path=ppt/slides/_rels/slide2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3.jpeg"/><Relationship Id="rId1" Type="http://schemas.openxmlformats.org/officeDocument/2006/relationships/slideLayout" Target="../slideLayouts/slideLayout2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9"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35.png"/><Relationship Id="rId2" Type="http://schemas.openxmlformats.org/officeDocument/2006/relationships/image" Target="../media/image6.jpeg"/><Relationship Id="rId1" Type="http://schemas.openxmlformats.org/officeDocument/2006/relationships/slideLayout" Target="../slideLayouts/slideLayout24.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jpeg"/><Relationship Id="rId1" Type="http://schemas.openxmlformats.org/officeDocument/2006/relationships/slideLayout" Target="../slideLayouts/slideLayout24.xml"/><Relationship Id="rId5" Type="http://schemas.openxmlformats.org/officeDocument/2006/relationships/image" Target="../media/image12.png"/><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6.jpeg"/><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36.png"/><Relationship Id="rId1" Type="http://schemas.openxmlformats.org/officeDocument/2006/relationships/slideLayout" Target="../slideLayouts/slideLayout24.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eg"/><Relationship Id="rId1" Type="http://schemas.openxmlformats.org/officeDocument/2006/relationships/slideLayout" Target="../slideLayouts/slideLayout24.xml"/><Relationship Id="rId4" Type="http://schemas.openxmlformats.org/officeDocument/2006/relationships/image" Target="../media/image12.png"/></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jpeg"/><Relationship Id="rId1" Type="http://schemas.openxmlformats.org/officeDocument/2006/relationships/slideLayout" Target="../slideLayouts/slideLayout24.xml"/><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6.jpeg"/><Relationship Id="rId1" Type="http://schemas.openxmlformats.org/officeDocument/2006/relationships/slideLayout" Target="../slideLayouts/slideLayout24.xml"/><Relationship Id="rId4" Type="http://schemas.openxmlformats.org/officeDocument/2006/relationships/image" Target="../media/image12.png"/></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4.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5" name="图片 4" descr="QQ截图20190729152446.jpg"/>
          <p:cNvPicPr>
            <a:picLocks noChangeAspect="1"/>
          </p:cNvPicPr>
          <p:nvPr/>
        </p:nvPicPr>
        <p:blipFill>
          <a:blip r:embed="rId3" cstate="print"/>
          <a:stretch>
            <a:fillRect/>
          </a:stretch>
        </p:blipFill>
        <p:spPr>
          <a:xfrm>
            <a:off x="0" y="0"/>
            <a:ext cx="9144000" cy="6857999"/>
          </a:xfrm>
          <a:prstGeom prst="rect">
            <a:avLst/>
          </a:prstGeom>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蔬菜PPT2.jpg"/>
          <p:cNvPicPr>
            <a:picLocks noChangeAspect="1"/>
          </p:cNvPicPr>
          <p:nvPr/>
        </p:nvPicPr>
        <p:blipFill>
          <a:blip r:embed="rId2" cstate="print"/>
          <a:stretch>
            <a:fillRect/>
          </a:stretch>
        </p:blipFill>
        <p:spPr>
          <a:xfrm>
            <a:off x="0" y="0"/>
            <a:ext cx="9144000" cy="6858000"/>
          </a:xfrm>
          <a:prstGeom prst="rect">
            <a:avLst/>
          </a:prstGeom>
          <a:solidFill>
            <a:schemeClr val="accent1"/>
          </a:solidFill>
        </p:spPr>
      </p:pic>
      <p:graphicFrame>
        <p:nvGraphicFramePr>
          <p:cNvPr id="6" name="表格 5"/>
          <p:cNvGraphicFramePr>
            <a:graphicFrameLocks noGrp="1"/>
          </p:cNvGraphicFramePr>
          <p:nvPr/>
        </p:nvGraphicFramePr>
        <p:xfrm>
          <a:off x="1259634" y="2761208"/>
          <a:ext cx="7080446" cy="2540000"/>
        </p:xfrm>
        <a:graphic>
          <a:graphicData uri="http://schemas.openxmlformats.org/drawingml/2006/table">
            <a:tbl>
              <a:tblPr/>
              <a:tblGrid>
                <a:gridCol w="722350"/>
                <a:gridCol w="583545"/>
                <a:gridCol w="583545"/>
                <a:gridCol w="583545"/>
                <a:gridCol w="583545"/>
                <a:gridCol w="583545"/>
                <a:gridCol w="730849"/>
                <a:gridCol w="834244"/>
                <a:gridCol w="937639"/>
                <a:gridCol w="937639"/>
              </a:tblGrid>
              <a:tr h="898494">
                <a:tc>
                  <a:txBody>
                    <a:bodyPr/>
                    <a:lstStyle/>
                    <a:p>
                      <a:pPr algn="ctr">
                        <a:lnSpc>
                          <a:spcPts val="2500"/>
                        </a:lnSpc>
                        <a:spcAft>
                          <a:spcPts val="0"/>
                        </a:spcAft>
                      </a:pPr>
                      <a:r>
                        <a:rPr lang="zh-CN" altLang="en-US" sz="1800" kern="100" dirty="0" smtClean="0">
                          <a:latin typeface="Arial Narrow"/>
                          <a:ea typeface="宋体"/>
                          <a:cs typeface="Times New Roman"/>
                        </a:rPr>
                        <a:t>年份</a:t>
                      </a:r>
                      <a:endParaRPr lang="en-US" sz="1800" kern="100" dirty="0">
                        <a:latin typeface="Arial Narrow"/>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dirty="0">
                          <a:latin typeface="Arial Narrow"/>
                          <a:ea typeface="宋体"/>
                          <a:cs typeface="Times New Roman"/>
                        </a:rPr>
                        <a:t>2011</a:t>
                      </a:r>
                      <a:endParaRPr lang="zh-CN" sz="1800" kern="100" dirty="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dirty="0">
                          <a:latin typeface="Arial Narrow"/>
                          <a:ea typeface="宋体"/>
                          <a:cs typeface="Times New Roman"/>
                        </a:rPr>
                        <a:t>2012</a:t>
                      </a:r>
                      <a:endParaRPr lang="zh-CN" sz="1800" kern="100" dirty="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dirty="0">
                          <a:latin typeface="Arial Narrow"/>
                          <a:ea typeface="宋体"/>
                          <a:cs typeface="Times New Roman"/>
                        </a:rPr>
                        <a:t>2013</a:t>
                      </a:r>
                      <a:endParaRPr lang="zh-CN" sz="1800" kern="100" dirty="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dirty="0">
                          <a:latin typeface="Arial Narrow"/>
                          <a:ea typeface="宋体"/>
                          <a:cs typeface="Times New Roman"/>
                        </a:rPr>
                        <a:t>2014</a:t>
                      </a:r>
                      <a:endParaRPr lang="zh-CN" sz="1800" kern="100" dirty="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a:latin typeface="Arial Narrow"/>
                          <a:ea typeface="宋体"/>
                          <a:cs typeface="Times New Roman"/>
                        </a:rPr>
                        <a:t>2015</a:t>
                      </a:r>
                      <a:endParaRPr lang="zh-CN" sz="1800" kern="10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a:latin typeface="Arial Narrow"/>
                          <a:ea typeface="宋体"/>
                          <a:cs typeface="Times New Roman"/>
                        </a:rPr>
                        <a:t>2016</a:t>
                      </a:r>
                      <a:endParaRPr lang="zh-CN" sz="1800" kern="10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dirty="0">
                          <a:latin typeface="Arial Narrow"/>
                          <a:ea typeface="宋体"/>
                          <a:cs typeface="Times New Roman"/>
                        </a:rPr>
                        <a:t>2017</a:t>
                      </a:r>
                      <a:endParaRPr lang="zh-CN" sz="1800" kern="100" dirty="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a:latin typeface="Arial Narrow"/>
                          <a:ea typeface="宋体"/>
                          <a:cs typeface="Times New Roman"/>
                        </a:rPr>
                        <a:t>2011-2017</a:t>
                      </a:r>
                      <a:r>
                        <a:rPr lang="zh-CN" sz="1800" kern="100">
                          <a:latin typeface="Arial Narrow"/>
                          <a:ea typeface="宋体"/>
                          <a:cs typeface="Times New Roman"/>
                        </a:rPr>
                        <a:t>合计</a:t>
                      </a:r>
                      <a:endParaRPr lang="zh-CN" sz="1800" kern="10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dirty="0">
                          <a:latin typeface="Arial Narrow"/>
                          <a:ea typeface="宋体"/>
                          <a:cs typeface="Times New Roman"/>
                        </a:rPr>
                        <a:t>2018</a:t>
                      </a:r>
                      <a:endParaRPr lang="zh-CN" sz="1800" kern="100" dirty="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98494">
                <a:tc>
                  <a:txBody>
                    <a:bodyPr/>
                    <a:lstStyle/>
                    <a:p>
                      <a:pPr algn="ctr">
                        <a:lnSpc>
                          <a:spcPts val="2500"/>
                        </a:lnSpc>
                        <a:spcAft>
                          <a:spcPts val="0"/>
                        </a:spcAft>
                      </a:pPr>
                      <a:r>
                        <a:rPr lang="zh-CN" sz="1800" kern="100">
                          <a:latin typeface="Arial Narrow"/>
                          <a:ea typeface="宋体"/>
                          <a:cs typeface="Times New Roman"/>
                        </a:rPr>
                        <a:t>成果转化数量</a:t>
                      </a:r>
                      <a:endParaRPr lang="zh-CN" sz="1800" kern="10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a:latin typeface="Arial Narrow"/>
                          <a:ea typeface="宋体"/>
                          <a:cs typeface="Times New Roman"/>
                        </a:rPr>
                        <a:t>5</a:t>
                      </a:r>
                      <a:endParaRPr lang="zh-CN" sz="1800" kern="10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dirty="0">
                          <a:latin typeface="Arial Narrow"/>
                          <a:ea typeface="宋体"/>
                          <a:cs typeface="Times New Roman"/>
                        </a:rPr>
                        <a:t>12</a:t>
                      </a:r>
                      <a:endParaRPr lang="zh-CN" sz="1800" kern="100" dirty="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dirty="0">
                          <a:latin typeface="Arial Narrow"/>
                          <a:ea typeface="宋体"/>
                          <a:cs typeface="Times New Roman"/>
                        </a:rPr>
                        <a:t>17</a:t>
                      </a:r>
                      <a:endParaRPr lang="zh-CN" sz="1800" kern="100" dirty="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dirty="0">
                          <a:latin typeface="Arial Narrow"/>
                          <a:ea typeface="宋体"/>
                          <a:cs typeface="Times New Roman"/>
                        </a:rPr>
                        <a:t>8</a:t>
                      </a:r>
                      <a:endParaRPr lang="zh-CN" sz="1800" kern="100" dirty="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dirty="0">
                          <a:latin typeface="Arial Narrow"/>
                          <a:ea typeface="宋体"/>
                          <a:cs typeface="Times New Roman"/>
                        </a:rPr>
                        <a:t>6</a:t>
                      </a:r>
                      <a:endParaRPr lang="zh-CN" sz="1800" kern="100" dirty="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dirty="0">
                          <a:latin typeface="Arial Narrow"/>
                          <a:ea typeface="宋体"/>
                          <a:cs typeface="Times New Roman"/>
                        </a:rPr>
                        <a:t>9</a:t>
                      </a:r>
                      <a:endParaRPr lang="zh-CN" sz="1800" kern="100" dirty="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a:latin typeface="Arial Narrow"/>
                          <a:ea typeface="宋体"/>
                          <a:cs typeface="Times New Roman"/>
                        </a:rPr>
                        <a:t>19</a:t>
                      </a:r>
                      <a:endParaRPr lang="zh-CN" sz="1800" kern="10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dirty="0">
                          <a:latin typeface="Arial Narrow"/>
                          <a:ea typeface="宋体"/>
                          <a:cs typeface="Times New Roman"/>
                        </a:rPr>
                        <a:t>76</a:t>
                      </a:r>
                      <a:endParaRPr lang="zh-CN" sz="1800" kern="100" dirty="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a:latin typeface="Arial Narrow"/>
                          <a:ea typeface="宋体"/>
                          <a:cs typeface="Times New Roman"/>
                        </a:rPr>
                        <a:t>1362</a:t>
                      </a:r>
                      <a:endParaRPr lang="zh-CN" sz="1800" kern="10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8996">
                <a:tc>
                  <a:txBody>
                    <a:bodyPr/>
                    <a:lstStyle/>
                    <a:p>
                      <a:pPr algn="ctr">
                        <a:lnSpc>
                          <a:spcPts val="2500"/>
                        </a:lnSpc>
                        <a:spcAft>
                          <a:spcPts val="0"/>
                        </a:spcAft>
                      </a:pPr>
                      <a:r>
                        <a:rPr lang="zh-CN" sz="1800" kern="100" dirty="0">
                          <a:latin typeface="Arial Narrow"/>
                          <a:ea typeface="宋体"/>
                          <a:cs typeface="Times New Roman"/>
                        </a:rPr>
                        <a:t>合同金额</a:t>
                      </a:r>
                      <a:endParaRPr lang="zh-CN" sz="1800" kern="100" dirty="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a:latin typeface="Arial Narrow"/>
                          <a:ea typeface="宋体"/>
                          <a:cs typeface="Times New Roman"/>
                        </a:rPr>
                        <a:t>410</a:t>
                      </a:r>
                      <a:endParaRPr lang="zh-CN" sz="1800" kern="10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dirty="0">
                          <a:latin typeface="Arial Narrow"/>
                          <a:ea typeface="宋体"/>
                          <a:cs typeface="Times New Roman"/>
                        </a:rPr>
                        <a:t>693</a:t>
                      </a:r>
                      <a:endParaRPr lang="zh-CN" sz="1800" kern="100" dirty="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a:latin typeface="Arial Narrow"/>
                          <a:ea typeface="宋体"/>
                          <a:cs typeface="Times New Roman"/>
                        </a:rPr>
                        <a:t>464</a:t>
                      </a:r>
                      <a:endParaRPr lang="zh-CN" sz="1800" kern="10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a:latin typeface="Arial Narrow"/>
                          <a:ea typeface="宋体"/>
                          <a:cs typeface="Times New Roman"/>
                        </a:rPr>
                        <a:t>82</a:t>
                      </a:r>
                      <a:endParaRPr lang="zh-CN" sz="1800" kern="10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a:latin typeface="Arial Narrow"/>
                          <a:ea typeface="宋体"/>
                          <a:cs typeface="Times New Roman"/>
                        </a:rPr>
                        <a:t>586</a:t>
                      </a:r>
                      <a:endParaRPr lang="zh-CN" sz="1800" kern="10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dirty="0">
                          <a:latin typeface="Arial Narrow"/>
                          <a:ea typeface="宋体"/>
                          <a:cs typeface="Times New Roman"/>
                        </a:rPr>
                        <a:t>137.15</a:t>
                      </a:r>
                      <a:endParaRPr lang="zh-CN" sz="1800" kern="100" dirty="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dirty="0">
                          <a:latin typeface="Arial Narrow"/>
                          <a:ea typeface="宋体"/>
                          <a:cs typeface="Times New Roman"/>
                        </a:rPr>
                        <a:t>1016.67</a:t>
                      </a:r>
                      <a:endParaRPr lang="zh-CN" sz="1800" kern="100" dirty="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dirty="0">
                          <a:latin typeface="Arial Narrow"/>
                          <a:ea typeface="宋体"/>
                          <a:cs typeface="Times New Roman"/>
                        </a:rPr>
                        <a:t>3388.82</a:t>
                      </a:r>
                      <a:endParaRPr lang="zh-CN" sz="1800" kern="100" dirty="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500"/>
                        </a:lnSpc>
                        <a:spcAft>
                          <a:spcPts val="0"/>
                        </a:spcAft>
                      </a:pPr>
                      <a:r>
                        <a:rPr lang="en-US" sz="1800" kern="100" dirty="0">
                          <a:latin typeface="Arial Narrow"/>
                          <a:ea typeface="宋体"/>
                          <a:cs typeface="Times New Roman"/>
                        </a:rPr>
                        <a:t>3485.863</a:t>
                      </a:r>
                      <a:endParaRPr lang="zh-CN" sz="1800" kern="100" dirty="0">
                        <a:latin typeface="Calibri"/>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25" name="Rectangle 1"/>
          <p:cNvSpPr>
            <a:spLocks noChangeArrowheads="1"/>
          </p:cNvSpPr>
          <p:nvPr/>
        </p:nvSpPr>
        <p:spPr bwMode="auto">
          <a:xfrm>
            <a:off x="1475656" y="1988840"/>
            <a:ext cx="6264696"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5600" algn="l"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dirty="0" smtClean="0">
                <a:ln>
                  <a:noFill/>
                </a:ln>
                <a:solidFill>
                  <a:srgbClr val="000000"/>
                </a:solidFill>
                <a:effectLst/>
                <a:latin typeface="Arial Narrow" pitchFamily="2" charset="0"/>
                <a:ea typeface="宋体" pitchFamily="2" charset="-122"/>
                <a:cs typeface="Times New Roman" pitchFamily="18" charset="0"/>
              </a:rPr>
              <a:t>2011-2018</a:t>
            </a:r>
            <a:r>
              <a:rPr kumimoji="0" lang="zh-CN" altLang="en-US" sz="2000" b="1" i="0" u="none" strike="noStrike" cap="none" normalizeH="0" baseline="0" dirty="0" smtClean="0">
                <a:ln>
                  <a:noFill/>
                </a:ln>
                <a:solidFill>
                  <a:srgbClr val="000000"/>
                </a:solidFill>
                <a:effectLst/>
                <a:latin typeface="Arial Narrow" pitchFamily="2" charset="0"/>
                <a:ea typeface="宋体" pitchFamily="2" charset="-122"/>
                <a:cs typeface="Times New Roman" pitchFamily="18" charset="0"/>
              </a:rPr>
              <a:t>年福建省农业科学院科技成果转化统计表</a:t>
            </a:r>
            <a:endParaRPr kumimoji="0" lang="zh-CN" altLang="en-US" sz="20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8" name="Rectangle 1"/>
          <p:cNvSpPr>
            <a:spLocks noChangeArrowheads="1"/>
          </p:cNvSpPr>
          <p:nvPr/>
        </p:nvSpPr>
        <p:spPr bwMode="auto">
          <a:xfrm>
            <a:off x="827584" y="5497487"/>
            <a:ext cx="4608512"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55600" algn="l" defTabSz="914400" rtl="0" eaLnBrk="0" fontAlgn="base" latinLnBrk="0" hangingPunct="0">
              <a:lnSpc>
                <a:spcPct val="100000"/>
              </a:lnSpc>
              <a:spcBef>
                <a:spcPct val="0"/>
              </a:spcBef>
              <a:spcAft>
                <a:spcPct val="0"/>
              </a:spcAft>
              <a:buClrTx/>
              <a:buSzTx/>
              <a:buFontTx/>
              <a:buNone/>
              <a:tabLst/>
            </a:pPr>
            <a:r>
              <a:rPr kumimoji="0" lang="zh-CN" altLang="en-US" sz="1400" b="0" i="0" u="none" strike="noStrike" cap="none" normalizeH="0" baseline="0" dirty="0" smtClean="0">
                <a:ln>
                  <a:noFill/>
                </a:ln>
                <a:solidFill>
                  <a:schemeClr val="tx1"/>
                </a:solidFill>
                <a:effectLst/>
                <a:latin typeface="Arial Narrow" pitchFamily="2" charset="0"/>
                <a:ea typeface="宋体" pitchFamily="2" charset="-122"/>
                <a:cs typeface="Times New Roman" pitchFamily="18" charset="0"/>
              </a:rPr>
              <a:t>注：转化数量：个；合同金额：万元。</a:t>
            </a:r>
            <a:endParaRPr kumimoji="0" lang="zh-CN" altLang="en-US"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9" name="矩形 8"/>
          <p:cNvSpPr/>
          <p:nvPr/>
        </p:nvSpPr>
        <p:spPr>
          <a:xfrm>
            <a:off x="1187624" y="692696"/>
            <a:ext cx="6264696" cy="523220"/>
          </a:xfrm>
          <a:prstGeom prst="rect">
            <a:avLst/>
          </a:prstGeom>
        </p:spPr>
        <p:txBody>
          <a:bodyPr wrap="square">
            <a:spAutoFit/>
          </a:bodyPr>
          <a:lstStyle/>
          <a:p>
            <a:r>
              <a:rPr lang="zh-CN" altLang="en-US" sz="2800" b="1" dirty="0" smtClean="0">
                <a:latin typeface="+mj-ea"/>
              </a:rPr>
              <a:t>        院科技成果转化情况</a:t>
            </a:r>
            <a:endParaRPr lang="zh-CN" altLang="en-US" sz="2800" b="1" dirty="0">
              <a:latin typeface="+mj-ea"/>
            </a:endParaRPr>
          </a:p>
        </p:txBody>
      </p:sp>
      <p:sp>
        <p:nvSpPr>
          <p:cNvPr id="10" name="燕尾形 9"/>
          <p:cNvSpPr/>
          <p:nvPr/>
        </p:nvSpPr>
        <p:spPr>
          <a:xfrm>
            <a:off x="1547664" y="764704"/>
            <a:ext cx="432048"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蔬菜PPT2.jpg"/>
          <p:cNvPicPr>
            <a:picLocks noChangeAspect="1"/>
          </p:cNvPicPr>
          <p:nvPr/>
        </p:nvPicPr>
        <p:blipFill>
          <a:blip r:embed="rId2" cstate="print"/>
          <a:stretch>
            <a:fillRect/>
          </a:stretch>
        </p:blipFill>
        <p:spPr>
          <a:xfrm>
            <a:off x="0" y="0"/>
            <a:ext cx="9144000" cy="6858000"/>
          </a:xfrm>
          <a:prstGeom prst="rect">
            <a:avLst/>
          </a:prstGeom>
        </p:spPr>
      </p:pic>
      <p:sp>
        <p:nvSpPr>
          <p:cNvPr id="3" name="内容占位符 2"/>
          <p:cNvSpPr>
            <a:spLocks noGrp="1"/>
          </p:cNvSpPr>
          <p:nvPr>
            <p:ph sz="quarter" idx="1"/>
          </p:nvPr>
        </p:nvSpPr>
        <p:spPr>
          <a:xfrm>
            <a:off x="914400" y="1809328"/>
            <a:ext cx="7772400" cy="4572000"/>
          </a:xfrm>
        </p:spPr>
        <p:txBody>
          <a:bodyPr>
            <a:normAutofit/>
          </a:bodyPr>
          <a:lstStyle/>
          <a:p>
            <a:r>
              <a:rPr lang="en-US" altLang="zh-CN" sz="2000" dirty="0" smtClean="0"/>
              <a:t>                           2018</a:t>
            </a:r>
            <a:r>
              <a:rPr lang="zh-CN" altLang="en-US" sz="2000" dirty="0" smtClean="0"/>
              <a:t>年度我院科技成果转化情况</a:t>
            </a:r>
            <a:endParaRPr lang="zh-CN" altLang="en-US" sz="2000" dirty="0"/>
          </a:p>
        </p:txBody>
      </p:sp>
      <p:graphicFrame>
        <p:nvGraphicFramePr>
          <p:cNvPr id="7" name="图示 6"/>
          <p:cNvGraphicFramePr/>
          <p:nvPr/>
        </p:nvGraphicFramePr>
        <p:xfrm>
          <a:off x="1907704" y="2420888"/>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矩形 8"/>
          <p:cNvSpPr/>
          <p:nvPr/>
        </p:nvSpPr>
        <p:spPr>
          <a:xfrm>
            <a:off x="1187624" y="692696"/>
            <a:ext cx="6264696" cy="523220"/>
          </a:xfrm>
          <a:prstGeom prst="rect">
            <a:avLst/>
          </a:prstGeom>
        </p:spPr>
        <p:txBody>
          <a:bodyPr wrap="square">
            <a:spAutoFit/>
          </a:bodyPr>
          <a:lstStyle/>
          <a:p>
            <a:r>
              <a:rPr lang="zh-CN" altLang="en-US" sz="2800" b="1" dirty="0" smtClean="0">
                <a:latin typeface="+mj-ea"/>
              </a:rPr>
              <a:t>        院科技成果转化情况</a:t>
            </a:r>
            <a:endParaRPr lang="zh-CN" altLang="en-US" sz="2800" b="1" dirty="0">
              <a:latin typeface="+mj-ea"/>
            </a:endParaRPr>
          </a:p>
        </p:txBody>
      </p:sp>
      <p:sp>
        <p:nvSpPr>
          <p:cNvPr id="10" name="燕尾形 9"/>
          <p:cNvSpPr/>
          <p:nvPr/>
        </p:nvSpPr>
        <p:spPr>
          <a:xfrm>
            <a:off x="1547664" y="764704"/>
            <a:ext cx="432048"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1026" name="Picture 2"/>
          <p:cNvPicPr>
            <a:picLocks noChangeAspect="1" noChangeArrowheads="1"/>
          </p:cNvPicPr>
          <p:nvPr/>
        </p:nvPicPr>
        <p:blipFill>
          <a:blip r:embed="rId8" cstate="print"/>
          <a:srcRect/>
          <a:stretch>
            <a:fillRect/>
          </a:stretch>
        </p:blipFill>
        <p:spPr bwMode="auto">
          <a:xfrm>
            <a:off x="2647776" y="1772816"/>
            <a:ext cx="412056" cy="423268"/>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蔬菜PPT2.jpg"/>
          <p:cNvPicPr>
            <a:picLocks noChangeAspect="1"/>
          </p:cNvPicPr>
          <p:nvPr/>
        </p:nvPicPr>
        <p:blipFill>
          <a:blip r:embed="rId2" cstate="print"/>
          <a:stretch>
            <a:fillRect/>
          </a:stretch>
        </p:blipFill>
        <p:spPr>
          <a:xfrm>
            <a:off x="0" y="0"/>
            <a:ext cx="9144000" cy="6858000"/>
          </a:xfrm>
          <a:prstGeom prst="rect">
            <a:avLst/>
          </a:prstGeom>
        </p:spPr>
      </p:pic>
      <p:sp>
        <p:nvSpPr>
          <p:cNvPr id="6" name="内容占位符 5"/>
          <p:cNvSpPr>
            <a:spLocks noGrp="1"/>
          </p:cNvSpPr>
          <p:nvPr>
            <p:ph sz="quarter" idx="1"/>
          </p:nvPr>
        </p:nvSpPr>
        <p:spPr>
          <a:xfrm>
            <a:off x="914400" y="1340768"/>
            <a:ext cx="7772400" cy="4679032"/>
          </a:xfrm>
        </p:spPr>
        <p:txBody>
          <a:bodyPr/>
          <a:lstStyle/>
          <a:p>
            <a:pPr>
              <a:buNone/>
            </a:pPr>
            <a:endParaRPr lang="en-US" altLang="zh-CN" dirty="0" smtClean="0"/>
          </a:p>
          <a:p>
            <a:pPr>
              <a:buNone/>
            </a:pPr>
            <a:r>
              <a:rPr lang="en-US" altLang="zh-CN" sz="2000" dirty="0" smtClean="0"/>
              <a:t>                                  </a:t>
            </a:r>
            <a:r>
              <a:rPr lang="en-US" altLang="zh-CN" sz="1800" dirty="0" smtClean="0"/>
              <a:t>2018</a:t>
            </a:r>
            <a:r>
              <a:rPr lang="zh-CN" altLang="en-US" sz="1800" dirty="0" smtClean="0"/>
              <a:t>年</a:t>
            </a:r>
            <a:r>
              <a:rPr lang="zh-CN" altLang="en-US" sz="1800" b="1" dirty="0" smtClean="0">
                <a:solidFill>
                  <a:srgbClr val="0070C0"/>
                </a:solidFill>
              </a:rPr>
              <a:t>四技合同</a:t>
            </a:r>
            <a:r>
              <a:rPr lang="zh-CN" altLang="en-US" sz="1800" dirty="0" smtClean="0"/>
              <a:t>签订情况</a:t>
            </a:r>
            <a:endParaRPr lang="en-US" altLang="zh-CN" sz="1800" dirty="0" smtClean="0"/>
          </a:p>
          <a:p>
            <a:endParaRPr lang="en-US" altLang="zh-CN" sz="2000" dirty="0" smtClean="0"/>
          </a:p>
        </p:txBody>
      </p:sp>
      <p:pic>
        <p:nvPicPr>
          <p:cNvPr id="7" name="Picture 2"/>
          <p:cNvPicPr>
            <a:picLocks noChangeAspect="1" noChangeArrowheads="1"/>
          </p:cNvPicPr>
          <p:nvPr/>
        </p:nvPicPr>
        <p:blipFill>
          <a:blip r:embed="rId3" cstate="print"/>
          <a:srcRect/>
          <a:stretch>
            <a:fillRect/>
          </a:stretch>
        </p:blipFill>
        <p:spPr bwMode="auto">
          <a:xfrm>
            <a:off x="2877439" y="1694159"/>
            <a:ext cx="542433" cy="582713"/>
          </a:xfrm>
          <a:prstGeom prst="rect">
            <a:avLst/>
          </a:prstGeom>
          <a:noFill/>
          <a:ln w="9525">
            <a:noFill/>
            <a:miter lim="800000"/>
            <a:headEnd/>
            <a:tailEnd/>
          </a:ln>
        </p:spPr>
      </p:pic>
      <p:graphicFrame>
        <p:nvGraphicFramePr>
          <p:cNvPr id="8" name="图示 7"/>
          <p:cNvGraphicFramePr/>
          <p:nvPr/>
        </p:nvGraphicFramePr>
        <p:xfrm>
          <a:off x="1331640" y="2420888"/>
          <a:ext cx="6768752"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矩形 9"/>
          <p:cNvSpPr/>
          <p:nvPr/>
        </p:nvSpPr>
        <p:spPr>
          <a:xfrm>
            <a:off x="1187624" y="692696"/>
            <a:ext cx="6264696" cy="523220"/>
          </a:xfrm>
          <a:prstGeom prst="rect">
            <a:avLst/>
          </a:prstGeom>
        </p:spPr>
        <p:txBody>
          <a:bodyPr wrap="square">
            <a:spAutoFit/>
          </a:bodyPr>
          <a:lstStyle/>
          <a:p>
            <a:r>
              <a:rPr lang="zh-CN" altLang="en-US" sz="2800" b="1" dirty="0" smtClean="0">
                <a:latin typeface="+mj-ea"/>
              </a:rPr>
              <a:t>        院科技成果转化情况</a:t>
            </a:r>
            <a:endParaRPr lang="zh-CN" altLang="en-US" sz="2800" b="1" dirty="0">
              <a:latin typeface="+mj-ea"/>
            </a:endParaRPr>
          </a:p>
        </p:txBody>
      </p:sp>
      <p:sp>
        <p:nvSpPr>
          <p:cNvPr id="11" name="燕尾形 10"/>
          <p:cNvSpPr/>
          <p:nvPr/>
        </p:nvSpPr>
        <p:spPr>
          <a:xfrm>
            <a:off x="1547664" y="764704"/>
            <a:ext cx="432048"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蔬菜PPT2.jpg"/>
          <p:cNvPicPr>
            <a:picLocks noChangeAspect="1"/>
          </p:cNvPicPr>
          <p:nvPr/>
        </p:nvPicPr>
        <p:blipFill>
          <a:blip r:embed="rId2" cstate="print"/>
          <a:stretch>
            <a:fillRect/>
          </a:stretch>
        </p:blipFill>
        <p:spPr>
          <a:xfrm>
            <a:off x="0" y="0"/>
            <a:ext cx="9144000" cy="6858000"/>
          </a:xfrm>
          <a:prstGeom prst="rect">
            <a:avLst/>
          </a:prstGeom>
        </p:spPr>
      </p:pic>
      <p:sp>
        <p:nvSpPr>
          <p:cNvPr id="3" name="内容占位符 2"/>
          <p:cNvSpPr>
            <a:spLocks noGrp="1"/>
          </p:cNvSpPr>
          <p:nvPr>
            <p:ph sz="quarter" idx="1"/>
          </p:nvPr>
        </p:nvSpPr>
        <p:spPr>
          <a:xfrm>
            <a:off x="914400" y="1628800"/>
            <a:ext cx="7618040" cy="4608512"/>
          </a:xfrm>
        </p:spPr>
        <p:txBody>
          <a:bodyPr>
            <a:normAutofit/>
          </a:bodyPr>
          <a:lstStyle/>
          <a:p>
            <a:pPr>
              <a:buNone/>
            </a:pPr>
            <a:r>
              <a:rPr lang="zh-CN" altLang="en-US" sz="2000" b="1" dirty="0" smtClean="0"/>
              <a:t>                                  成果转化优秀案例</a:t>
            </a:r>
            <a:endParaRPr lang="en-US" altLang="zh-CN" sz="2000" b="1" dirty="0" smtClean="0"/>
          </a:p>
          <a:p>
            <a:pPr>
              <a:buNone/>
            </a:pPr>
            <a:r>
              <a:rPr lang="en-US" altLang="zh-CN" sz="2000" dirty="0" smtClean="0"/>
              <a:t>          </a:t>
            </a:r>
          </a:p>
          <a:p>
            <a:pPr>
              <a:buNone/>
            </a:pPr>
            <a:r>
              <a:rPr lang="en-US" altLang="zh-CN" sz="2000" dirty="0" smtClean="0"/>
              <a:t>          </a:t>
            </a:r>
            <a:r>
              <a:rPr lang="zh-CN" altLang="en-US" sz="1800" dirty="0" smtClean="0"/>
              <a:t>畜牧兽医研究所“鸭传染性浆膜炎二价灭活疫苗（</a:t>
            </a:r>
            <a:r>
              <a:rPr lang="en-US" altLang="zh-CN" sz="1800" dirty="0" smtClean="0"/>
              <a:t>1</a:t>
            </a:r>
            <a:r>
              <a:rPr lang="zh-CN" altLang="en-US" sz="1800" dirty="0" smtClean="0"/>
              <a:t>型</a:t>
            </a:r>
            <a:r>
              <a:rPr lang="en-US" altLang="zh-CN" sz="1800" dirty="0" smtClean="0"/>
              <a:t>RAf63</a:t>
            </a:r>
            <a:r>
              <a:rPr lang="zh-CN" altLang="en-US" sz="1800" dirty="0" smtClean="0"/>
              <a:t>株</a:t>
            </a:r>
            <a:r>
              <a:rPr lang="en-US" altLang="zh-CN" sz="1800" dirty="0" smtClean="0"/>
              <a:t>+2</a:t>
            </a:r>
            <a:r>
              <a:rPr lang="zh-CN" altLang="en-US" sz="1800" dirty="0" smtClean="0"/>
              <a:t>型</a:t>
            </a:r>
            <a:r>
              <a:rPr lang="en-US" altLang="zh-CN" sz="1800" dirty="0" smtClean="0"/>
              <a:t>RAf34</a:t>
            </a:r>
            <a:r>
              <a:rPr lang="zh-CN" altLang="en-US" sz="1800" dirty="0" smtClean="0"/>
              <a:t>株）”分别与杭州荐量兽用生物制品有限公司、天津瑞普高科生物药业有限公司、成都川宏生物科技有限公司、北京大北农科技集团股份有限公司等</a:t>
            </a:r>
            <a:r>
              <a:rPr lang="en-US" altLang="zh-CN" sz="1800" dirty="0" smtClean="0"/>
              <a:t>4</a:t>
            </a:r>
            <a:r>
              <a:rPr lang="zh-CN" altLang="en-US" sz="1800" dirty="0" smtClean="0"/>
              <a:t>家企业开展联合研发，于</a:t>
            </a:r>
            <a:r>
              <a:rPr lang="en-US" altLang="zh-CN" sz="1800" dirty="0" smtClean="0"/>
              <a:t>2012</a:t>
            </a:r>
            <a:r>
              <a:rPr lang="zh-CN" altLang="en-US" sz="1800" dirty="0" smtClean="0"/>
              <a:t>年获得新兽药证书。</a:t>
            </a:r>
            <a:r>
              <a:rPr lang="en-US" altLang="zh-CN" sz="1800" dirty="0" smtClean="0"/>
              <a:t>2016</a:t>
            </a:r>
            <a:r>
              <a:rPr lang="zh-CN" altLang="en-US" sz="1800" dirty="0" smtClean="0"/>
              <a:t>年，该疫苗还成功转让给了山东绿都生物科技有限公司。该疫苗与</a:t>
            </a:r>
            <a:r>
              <a:rPr lang="en-US" altLang="zh-CN" sz="1800" dirty="0" smtClean="0"/>
              <a:t>5</a:t>
            </a:r>
            <a:r>
              <a:rPr lang="zh-CN" altLang="en-US" sz="1800" dirty="0" smtClean="0"/>
              <a:t>家企业签订的成果转化合同，金额达到</a:t>
            </a:r>
            <a:r>
              <a:rPr lang="en-US" altLang="zh-CN" sz="1800" dirty="0" smtClean="0"/>
              <a:t>760</a:t>
            </a:r>
            <a:r>
              <a:rPr lang="zh-CN" altLang="en-US" sz="1800" dirty="0" smtClean="0"/>
              <a:t>万元，是我院目前转化金额最高的科技成果。</a:t>
            </a:r>
            <a:endParaRPr lang="en-US" altLang="zh-CN" sz="1800" dirty="0" smtClean="0"/>
          </a:p>
          <a:p>
            <a:pPr>
              <a:buNone/>
            </a:pPr>
            <a:r>
              <a:rPr lang="en-US" altLang="zh-CN" sz="1800" dirty="0" smtClean="0"/>
              <a:t>            </a:t>
            </a:r>
          </a:p>
          <a:p>
            <a:pPr>
              <a:buNone/>
            </a:pPr>
            <a:r>
              <a:rPr lang="en-US" altLang="zh-CN" sz="1800" dirty="0" smtClean="0"/>
              <a:t>            </a:t>
            </a:r>
            <a:r>
              <a:rPr lang="zh-CN" altLang="en-US" sz="1800" dirty="0" smtClean="0"/>
              <a:t>食用菌研究所发明专利“</a:t>
            </a:r>
            <a:r>
              <a:rPr lang="zh-CN" altLang="zh-CN" sz="1800" dirty="0" smtClean="0"/>
              <a:t>一种绣球菌工厂化栽培基质配方及生产工艺</a:t>
            </a:r>
            <a:r>
              <a:rPr lang="zh-CN" altLang="en-US" sz="1800" dirty="0" smtClean="0"/>
              <a:t>”（</a:t>
            </a:r>
            <a:r>
              <a:rPr lang="en-US" altLang="zh-CN" sz="1800" dirty="0" smtClean="0"/>
              <a:t> ZL201010286462.6 </a:t>
            </a:r>
            <a:r>
              <a:rPr lang="zh-CN" altLang="en-US" sz="1800" dirty="0" smtClean="0"/>
              <a:t>）专利权转让给</a:t>
            </a:r>
            <a:r>
              <a:rPr lang="zh-CN" altLang="zh-CN" sz="1800" dirty="0" smtClean="0"/>
              <a:t>福清市火麒麟食用菌技术开发有限公司</a:t>
            </a:r>
            <a:r>
              <a:rPr lang="zh-CN" altLang="en-US" sz="1800" dirty="0" smtClean="0"/>
              <a:t>与福建容益菌业科技研发有限公司，转让价款</a:t>
            </a:r>
            <a:r>
              <a:rPr lang="en-US" altLang="zh-CN" sz="1800" dirty="0" smtClean="0"/>
              <a:t>320</a:t>
            </a:r>
            <a:r>
              <a:rPr lang="zh-CN" altLang="en-US" sz="1800" dirty="0" smtClean="0"/>
              <a:t>万元整，是我院目前转让金额最大的专利。</a:t>
            </a:r>
          </a:p>
        </p:txBody>
      </p:sp>
      <p:pic>
        <p:nvPicPr>
          <p:cNvPr id="7" name="Picture 3"/>
          <p:cNvPicPr>
            <a:picLocks noChangeAspect="1" noChangeArrowheads="1"/>
          </p:cNvPicPr>
          <p:nvPr/>
        </p:nvPicPr>
        <p:blipFill>
          <a:blip r:embed="rId3" cstate="print"/>
          <a:srcRect/>
          <a:stretch>
            <a:fillRect/>
          </a:stretch>
        </p:blipFill>
        <p:spPr bwMode="auto">
          <a:xfrm>
            <a:off x="1331640" y="2406981"/>
            <a:ext cx="360040" cy="373947"/>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rcRect/>
          <a:stretch>
            <a:fillRect/>
          </a:stretch>
        </p:blipFill>
        <p:spPr bwMode="auto">
          <a:xfrm>
            <a:off x="1323779" y="4725144"/>
            <a:ext cx="367901" cy="360040"/>
          </a:xfrm>
          <a:prstGeom prst="rect">
            <a:avLst/>
          </a:prstGeom>
          <a:noFill/>
          <a:ln w="9525">
            <a:noFill/>
            <a:miter lim="800000"/>
            <a:headEnd/>
            <a:tailEnd/>
          </a:ln>
        </p:spPr>
      </p:pic>
      <p:sp>
        <p:nvSpPr>
          <p:cNvPr id="10" name="矩形 9"/>
          <p:cNvSpPr/>
          <p:nvPr/>
        </p:nvSpPr>
        <p:spPr>
          <a:xfrm>
            <a:off x="1187624" y="692696"/>
            <a:ext cx="6264696" cy="523220"/>
          </a:xfrm>
          <a:prstGeom prst="rect">
            <a:avLst/>
          </a:prstGeom>
        </p:spPr>
        <p:txBody>
          <a:bodyPr wrap="square">
            <a:spAutoFit/>
          </a:bodyPr>
          <a:lstStyle/>
          <a:p>
            <a:r>
              <a:rPr lang="zh-CN" altLang="en-US" sz="2800" b="1" dirty="0" smtClean="0">
                <a:latin typeface="+mj-ea"/>
              </a:rPr>
              <a:t>        院科技成果转化情况</a:t>
            </a:r>
            <a:endParaRPr lang="zh-CN" altLang="en-US" sz="2800" b="1" dirty="0">
              <a:latin typeface="+mj-ea"/>
            </a:endParaRPr>
          </a:p>
        </p:txBody>
      </p:sp>
      <p:sp>
        <p:nvSpPr>
          <p:cNvPr id="11" name="燕尾形 10"/>
          <p:cNvSpPr/>
          <p:nvPr/>
        </p:nvSpPr>
        <p:spPr>
          <a:xfrm>
            <a:off x="1547664" y="764704"/>
            <a:ext cx="432048"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2050" name="Picture 2"/>
          <p:cNvPicPr>
            <a:picLocks noChangeAspect="1" noChangeArrowheads="1"/>
          </p:cNvPicPr>
          <p:nvPr/>
        </p:nvPicPr>
        <p:blipFill>
          <a:blip r:embed="rId5" cstate="print"/>
          <a:srcRect/>
          <a:stretch>
            <a:fillRect/>
          </a:stretch>
        </p:blipFill>
        <p:spPr bwMode="auto">
          <a:xfrm>
            <a:off x="2944192" y="1522685"/>
            <a:ext cx="547688" cy="53816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蔬菜PPT2.jpg"/>
          <p:cNvPicPr>
            <a:picLocks noChangeAspect="1"/>
          </p:cNvPicPr>
          <p:nvPr/>
        </p:nvPicPr>
        <p:blipFill>
          <a:blip r:embed="rId2" cstate="print"/>
          <a:stretch>
            <a:fillRect/>
          </a:stretch>
        </p:blipFill>
        <p:spPr>
          <a:xfrm>
            <a:off x="0" y="0"/>
            <a:ext cx="9144000" cy="6858000"/>
          </a:xfrm>
          <a:prstGeom prst="rect">
            <a:avLst/>
          </a:prstGeom>
        </p:spPr>
      </p:pic>
      <p:sp>
        <p:nvSpPr>
          <p:cNvPr id="3" name="内容占位符 2"/>
          <p:cNvSpPr>
            <a:spLocks noGrp="1"/>
          </p:cNvSpPr>
          <p:nvPr>
            <p:ph sz="quarter" idx="1"/>
          </p:nvPr>
        </p:nvSpPr>
        <p:spPr>
          <a:xfrm>
            <a:off x="817240" y="1556792"/>
            <a:ext cx="8003232" cy="4896544"/>
          </a:xfrm>
        </p:spPr>
        <p:txBody>
          <a:bodyPr>
            <a:normAutofit/>
          </a:bodyPr>
          <a:lstStyle/>
          <a:p>
            <a:pPr indent="381000" algn="just">
              <a:lnSpc>
                <a:spcPct val="125000"/>
              </a:lnSpc>
            </a:pPr>
            <a:r>
              <a:rPr lang="zh-CN" altLang="zh-CN" sz="1800" b="1" kern="100" dirty="0" smtClean="0">
                <a:latin typeface="Times New Roman"/>
                <a:ea typeface="仿宋"/>
                <a:cs typeface="仿宋"/>
              </a:rPr>
              <a:t>科技成果转化</a:t>
            </a:r>
            <a:r>
              <a:rPr lang="zh-CN" altLang="en-US" sz="1800" b="1" kern="100" dirty="0" smtClean="0">
                <a:latin typeface="Times New Roman"/>
                <a:ea typeface="仿宋"/>
                <a:cs typeface="仿宋"/>
              </a:rPr>
              <a:t>：是指为提高生产力水平而对科技成果所进行的后续试验、开发、应用、推广直至形成新技术、新工艺、新材料、新产品，发展新产业等活动。</a:t>
            </a:r>
            <a:endParaRPr lang="en-US" altLang="zh-CN" sz="1800" b="1" kern="100" dirty="0" smtClean="0">
              <a:latin typeface="Times New Roman"/>
              <a:ea typeface="仿宋"/>
              <a:cs typeface="仿宋"/>
            </a:endParaRPr>
          </a:p>
          <a:p>
            <a:pPr indent="381000" algn="just">
              <a:lnSpc>
                <a:spcPct val="125000"/>
              </a:lnSpc>
            </a:pPr>
            <a:r>
              <a:rPr lang="zh-CN" altLang="en-US" sz="1800" b="1" kern="100" dirty="0" smtClean="0">
                <a:latin typeface="Times New Roman"/>
                <a:ea typeface="仿宋"/>
                <a:cs typeface="仿宋"/>
              </a:rPr>
              <a:t>国家及福建省出台的促进科技成果转化的法律法规</a:t>
            </a:r>
            <a:endParaRPr lang="en-US" altLang="zh-CN" sz="1800" b="1" kern="100" dirty="0" smtClean="0">
              <a:latin typeface="Times New Roman"/>
              <a:ea typeface="仿宋"/>
              <a:cs typeface="仿宋"/>
            </a:endParaRPr>
          </a:p>
          <a:p>
            <a:pPr indent="381000" algn="just">
              <a:lnSpc>
                <a:spcPct val="125000"/>
              </a:lnSpc>
              <a:buNone/>
            </a:pPr>
            <a:r>
              <a:rPr lang="zh-CN" altLang="en-US" sz="1700" b="1" kern="100" dirty="0" smtClean="0">
                <a:solidFill>
                  <a:srgbClr val="0070C0"/>
                </a:solidFill>
                <a:latin typeface="Times New Roman"/>
                <a:ea typeface="仿宋"/>
                <a:cs typeface="仿宋"/>
              </a:rPr>
              <a:t>一、中华人民共和国促进科技成果转化法（国家）	</a:t>
            </a:r>
            <a:endParaRPr lang="en-US" altLang="zh-CN" sz="1700" b="1" kern="100" dirty="0" smtClean="0">
              <a:solidFill>
                <a:srgbClr val="0070C0"/>
              </a:solidFill>
              <a:latin typeface="Times New Roman"/>
              <a:ea typeface="仿宋"/>
              <a:cs typeface="仿宋"/>
            </a:endParaRPr>
          </a:p>
          <a:p>
            <a:pPr indent="381000" algn="just">
              <a:lnSpc>
                <a:spcPct val="125000"/>
              </a:lnSpc>
              <a:buNone/>
            </a:pPr>
            <a:r>
              <a:rPr lang="zh-CN" altLang="en-US" sz="1700" b="1" kern="100" dirty="0" smtClean="0">
                <a:solidFill>
                  <a:srgbClr val="0070C0"/>
                </a:solidFill>
                <a:latin typeface="Times New Roman"/>
                <a:ea typeface="仿宋"/>
                <a:cs typeface="仿宋"/>
              </a:rPr>
              <a:t>二、实施</a:t>
            </a:r>
            <a:r>
              <a:rPr lang="en-US" altLang="zh-CN" sz="1700" b="1" kern="100" dirty="0" smtClean="0">
                <a:solidFill>
                  <a:srgbClr val="0070C0"/>
                </a:solidFill>
                <a:latin typeface="Times New Roman"/>
                <a:ea typeface="仿宋"/>
                <a:cs typeface="仿宋"/>
              </a:rPr>
              <a:t>《</a:t>
            </a:r>
            <a:r>
              <a:rPr lang="zh-CN" altLang="en-US" sz="1700" b="1" kern="100" dirty="0" smtClean="0">
                <a:solidFill>
                  <a:srgbClr val="0070C0"/>
                </a:solidFill>
                <a:latin typeface="Times New Roman"/>
                <a:ea typeface="仿宋"/>
                <a:cs typeface="仿宋"/>
              </a:rPr>
              <a:t>中华人民共和国促进科技成果转化法</a:t>
            </a:r>
            <a:r>
              <a:rPr lang="en-US" altLang="zh-CN" sz="1700" b="1" kern="100" dirty="0" smtClean="0">
                <a:solidFill>
                  <a:srgbClr val="0070C0"/>
                </a:solidFill>
                <a:latin typeface="Times New Roman"/>
                <a:ea typeface="仿宋"/>
                <a:cs typeface="仿宋"/>
              </a:rPr>
              <a:t>》</a:t>
            </a:r>
            <a:r>
              <a:rPr lang="zh-CN" altLang="en-US" sz="1700" b="1" kern="100" dirty="0" smtClean="0">
                <a:solidFill>
                  <a:srgbClr val="0070C0"/>
                </a:solidFill>
                <a:latin typeface="Times New Roman"/>
                <a:ea typeface="仿宋"/>
                <a:cs typeface="仿宋"/>
              </a:rPr>
              <a:t>若干规定（国家）</a:t>
            </a:r>
            <a:endParaRPr lang="en-US" altLang="zh-CN" sz="1700" b="1" kern="100" dirty="0" smtClean="0">
              <a:solidFill>
                <a:srgbClr val="0070C0"/>
              </a:solidFill>
              <a:latin typeface="Times New Roman"/>
              <a:ea typeface="仿宋"/>
              <a:cs typeface="仿宋"/>
            </a:endParaRPr>
          </a:p>
          <a:p>
            <a:pPr indent="381000" algn="just">
              <a:lnSpc>
                <a:spcPct val="125000"/>
              </a:lnSpc>
              <a:buNone/>
            </a:pPr>
            <a:r>
              <a:rPr lang="zh-CN" altLang="en-US" sz="1700" b="1" kern="100" dirty="0" smtClean="0">
                <a:latin typeface="Times New Roman"/>
                <a:ea typeface="仿宋"/>
                <a:cs typeface="仿宋"/>
              </a:rPr>
              <a:t>三、于加快高水平科技研发创新平台建设发展六条措施的通知（福建省）</a:t>
            </a:r>
            <a:endParaRPr lang="en-US" altLang="zh-CN" sz="1700" b="1" kern="100" dirty="0" smtClean="0">
              <a:latin typeface="Times New Roman"/>
              <a:ea typeface="仿宋"/>
              <a:cs typeface="仿宋"/>
            </a:endParaRPr>
          </a:p>
          <a:p>
            <a:pPr indent="381000" algn="just">
              <a:lnSpc>
                <a:spcPct val="125000"/>
              </a:lnSpc>
              <a:buNone/>
            </a:pPr>
            <a:r>
              <a:rPr lang="zh-CN" altLang="en-US" sz="1700" b="1" kern="100" dirty="0" smtClean="0">
                <a:latin typeface="Times New Roman"/>
                <a:ea typeface="仿宋"/>
                <a:cs typeface="仿宋"/>
              </a:rPr>
              <a:t>四、福建省进一步促进科技成果转移转化若干规定的通知（福建省）	</a:t>
            </a:r>
            <a:endParaRPr lang="en-US" altLang="zh-CN" sz="1700" b="1" kern="100" dirty="0" smtClean="0">
              <a:latin typeface="Times New Roman"/>
              <a:ea typeface="仿宋"/>
              <a:cs typeface="仿宋"/>
            </a:endParaRPr>
          </a:p>
          <a:p>
            <a:pPr indent="381000" algn="just">
              <a:lnSpc>
                <a:spcPct val="125000"/>
              </a:lnSpc>
              <a:buNone/>
            </a:pPr>
            <a:r>
              <a:rPr lang="zh-CN" altLang="en-US" sz="1700" b="1" kern="100" dirty="0" smtClean="0">
                <a:solidFill>
                  <a:srgbClr val="0070C0"/>
                </a:solidFill>
                <a:latin typeface="Times New Roman"/>
                <a:ea typeface="仿宋"/>
                <a:cs typeface="仿宋"/>
              </a:rPr>
              <a:t>五、促进科技成果转移转化行动方案的通知（国家）</a:t>
            </a:r>
            <a:endParaRPr lang="en-US" altLang="zh-CN" sz="1700" b="1" kern="100" dirty="0" smtClean="0">
              <a:solidFill>
                <a:srgbClr val="0070C0"/>
              </a:solidFill>
              <a:latin typeface="Times New Roman"/>
              <a:ea typeface="仿宋"/>
              <a:cs typeface="仿宋"/>
            </a:endParaRPr>
          </a:p>
          <a:p>
            <a:pPr indent="381000" algn="just">
              <a:lnSpc>
                <a:spcPct val="125000"/>
              </a:lnSpc>
              <a:buNone/>
            </a:pPr>
            <a:r>
              <a:rPr lang="zh-CN" altLang="en-US" sz="1700" b="1" kern="100" dirty="0" smtClean="0">
                <a:solidFill>
                  <a:srgbClr val="0070C0"/>
                </a:solidFill>
                <a:latin typeface="Times New Roman"/>
                <a:ea typeface="仿宋"/>
                <a:cs typeface="仿宋"/>
              </a:rPr>
              <a:t>六、关于实行以增加知识价值为导向分配政策的若干意见（国家）</a:t>
            </a:r>
            <a:endParaRPr lang="en-US" altLang="zh-CN" sz="1700" b="1" kern="100" dirty="0" smtClean="0">
              <a:solidFill>
                <a:srgbClr val="0070C0"/>
              </a:solidFill>
              <a:latin typeface="Times New Roman"/>
              <a:ea typeface="仿宋"/>
              <a:cs typeface="仿宋"/>
            </a:endParaRPr>
          </a:p>
          <a:p>
            <a:pPr indent="381000" algn="just">
              <a:lnSpc>
                <a:spcPct val="125000"/>
              </a:lnSpc>
              <a:buNone/>
            </a:pPr>
            <a:r>
              <a:rPr lang="zh-CN" altLang="en-US" sz="1700" b="1" kern="100" dirty="0" smtClean="0">
                <a:latin typeface="Times New Roman"/>
                <a:ea typeface="仿宋"/>
                <a:cs typeface="仿宋"/>
              </a:rPr>
              <a:t>七、关于实行以增加知识价值为导向分配政策的实施意见（福建省）	</a:t>
            </a:r>
            <a:endParaRPr lang="en-US" altLang="zh-CN" sz="1700" b="1" kern="100" dirty="0" smtClean="0">
              <a:latin typeface="Times New Roman"/>
              <a:ea typeface="仿宋"/>
              <a:cs typeface="仿宋"/>
            </a:endParaRPr>
          </a:p>
          <a:p>
            <a:pPr indent="381000" algn="just">
              <a:lnSpc>
                <a:spcPct val="125000"/>
              </a:lnSpc>
              <a:buNone/>
            </a:pPr>
            <a:r>
              <a:rPr lang="zh-CN" altLang="en-US" sz="1700" b="1" kern="100" dirty="0" smtClean="0">
                <a:latin typeface="Times New Roman"/>
                <a:ea typeface="仿宋"/>
                <a:cs typeface="仿宋"/>
              </a:rPr>
              <a:t>八、福建省促进科技成果转化条例 （福建省）	</a:t>
            </a:r>
            <a:endParaRPr lang="zh-CN" altLang="zh-CN" sz="1700" b="1" kern="100" dirty="0" smtClean="0">
              <a:latin typeface="Times New Roman"/>
              <a:ea typeface="仿宋"/>
              <a:cs typeface="仿宋"/>
            </a:endParaRPr>
          </a:p>
        </p:txBody>
      </p:sp>
      <p:sp>
        <p:nvSpPr>
          <p:cNvPr id="8" name="矩形 7"/>
          <p:cNvSpPr/>
          <p:nvPr/>
        </p:nvSpPr>
        <p:spPr>
          <a:xfrm>
            <a:off x="1187624" y="692696"/>
            <a:ext cx="6264696" cy="523220"/>
          </a:xfrm>
          <a:prstGeom prst="rect">
            <a:avLst/>
          </a:prstGeom>
        </p:spPr>
        <p:txBody>
          <a:bodyPr wrap="square">
            <a:spAutoFit/>
          </a:bodyPr>
          <a:lstStyle/>
          <a:p>
            <a:r>
              <a:rPr lang="zh-CN" altLang="en-US" sz="2800" b="1" dirty="0" smtClean="0">
                <a:latin typeface="+mj-ea"/>
              </a:rPr>
              <a:t>        科技成果转化法律、法规</a:t>
            </a:r>
            <a:endParaRPr lang="zh-CN" altLang="en-US" sz="2800" b="1" dirty="0">
              <a:latin typeface="+mj-ea"/>
            </a:endParaRPr>
          </a:p>
        </p:txBody>
      </p:sp>
      <p:sp>
        <p:nvSpPr>
          <p:cNvPr id="9" name="燕尾形 8"/>
          <p:cNvSpPr/>
          <p:nvPr/>
        </p:nvSpPr>
        <p:spPr>
          <a:xfrm>
            <a:off x="1547664" y="764704"/>
            <a:ext cx="432048"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3074" name="Picture 2"/>
          <p:cNvPicPr>
            <a:picLocks noChangeAspect="1" noChangeArrowheads="1"/>
          </p:cNvPicPr>
          <p:nvPr/>
        </p:nvPicPr>
        <p:blipFill>
          <a:blip r:embed="rId3" cstate="print"/>
          <a:srcRect/>
          <a:stretch>
            <a:fillRect/>
          </a:stretch>
        </p:blipFill>
        <p:spPr bwMode="auto">
          <a:xfrm>
            <a:off x="1189615" y="1556792"/>
            <a:ext cx="358049" cy="374141"/>
          </a:xfrm>
          <a:prstGeom prst="rect">
            <a:avLst/>
          </a:prstGeom>
          <a:noFill/>
          <a:ln w="9525">
            <a:noFill/>
            <a:miter lim="800000"/>
            <a:headEnd/>
            <a:tailEnd/>
          </a:ln>
        </p:spPr>
      </p:pic>
      <p:pic>
        <p:nvPicPr>
          <p:cNvPr id="11" name="Picture 2"/>
          <p:cNvPicPr>
            <a:picLocks noChangeAspect="1" noChangeArrowheads="1"/>
          </p:cNvPicPr>
          <p:nvPr/>
        </p:nvPicPr>
        <p:blipFill>
          <a:blip r:embed="rId3" cstate="print"/>
          <a:srcRect/>
          <a:stretch>
            <a:fillRect/>
          </a:stretch>
        </p:blipFill>
        <p:spPr bwMode="auto">
          <a:xfrm>
            <a:off x="1189615" y="2636912"/>
            <a:ext cx="358049" cy="374141"/>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蔬菜PPT3.jpg"/>
          <p:cNvPicPr>
            <a:picLocks noChangeAspect="1"/>
          </p:cNvPicPr>
          <p:nvPr/>
        </p:nvPicPr>
        <p:blipFill>
          <a:blip r:embed="rId2" cstate="print"/>
          <a:stretch>
            <a:fillRect/>
          </a:stretch>
        </p:blipFill>
        <p:spPr>
          <a:xfrm>
            <a:off x="0" y="0"/>
            <a:ext cx="9144000" cy="6858000"/>
          </a:xfrm>
          <a:prstGeom prst="rect">
            <a:avLst/>
          </a:prstGeom>
        </p:spPr>
      </p:pic>
      <p:sp>
        <p:nvSpPr>
          <p:cNvPr id="2" name="标题 1"/>
          <p:cNvSpPr>
            <a:spLocks noGrp="1"/>
          </p:cNvSpPr>
          <p:nvPr>
            <p:ph type="title"/>
          </p:nvPr>
        </p:nvSpPr>
        <p:spPr>
          <a:xfrm>
            <a:off x="457200" y="332656"/>
            <a:ext cx="7467600" cy="940966"/>
          </a:xfrm>
        </p:spPr>
        <p:txBody>
          <a:bodyPr>
            <a:normAutofit/>
          </a:bodyPr>
          <a:lstStyle/>
          <a:p>
            <a:r>
              <a:rPr lang="zh-CN" altLang="en-US" sz="2800" b="1" dirty="0" smtClean="0"/>
              <a:t>需要特别了解的重要条款</a:t>
            </a:r>
            <a:endParaRPr lang="zh-CN" altLang="en-US" sz="2800" b="1" dirty="0"/>
          </a:p>
        </p:txBody>
      </p:sp>
      <p:sp>
        <p:nvSpPr>
          <p:cNvPr id="3" name="内容占位符 2"/>
          <p:cNvSpPr>
            <a:spLocks noGrp="1"/>
          </p:cNvSpPr>
          <p:nvPr>
            <p:ph sz="quarter" idx="1"/>
          </p:nvPr>
        </p:nvSpPr>
        <p:spPr>
          <a:xfrm>
            <a:off x="472008" y="1447800"/>
            <a:ext cx="7772400" cy="4572000"/>
          </a:xfrm>
        </p:spPr>
        <p:txBody>
          <a:bodyPr/>
          <a:lstStyle/>
          <a:p>
            <a:pPr>
              <a:buNone/>
            </a:pPr>
            <a:r>
              <a:rPr lang="en-US" altLang="zh-CN" b="1" dirty="0" smtClean="0"/>
              <a:t>    </a:t>
            </a:r>
            <a:r>
              <a:rPr lang="zh-CN" altLang="en-US" sz="1800" b="1" dirty="0" smtClean="0"/>
              <a:t>成果转让</a:t>
            </a:r>
            <a:r>
              <a:rPr lang="zh-CN" altLang="en-US" sz="1800" b="1" dirty="0" smtClean="0">
                <a:latin typeface="+mn-ea"/>
              </a:rPr>
              <a:t>价格的确立</a:t>
            </a:r>
            <a:endParaRPr lang="en-US" altLang="zh-CN" sz="1800" b="1" dirty="0" smtClean="0">
              <a:latin typeface="+mn-ea"/>
            </a:endParaRPr>
          </a:p>
          <a:p>
            <a:pPr>
              <a:buNone/>
            </a:pPr>
            <a:r>
              <a:rPr lang="en-US" altLang="zh-CN" sz="1800" b="1" kern="100" dirty="0" smtClean="0">
                <a:solidFill>
                  <a:srgbClr val="0070C0"/>
                </a:solidFill>
                <a:latin typeface="Times New Roman"/>
                <a:ea typeface="仿宋"/>
                <a:cs typeface="仿宋"/>
              </a:rPr>
              <a:t>    《</a:t>
            </a:r>
            <a:r>
              <a:rPr lang="zh-CN" altLang="en-US" sz="1800" b="1" kern="100" dirty="0" smtClean="0">
                <a:solidFill>
                  <a:srgbClr val="0070C0"/>
                </a:solidFill>
                <a:latin typeface="Times New Roman"/>
                <a:ea typeface="仿宋"/>
                <a:cs typeface="仿宋"/>
              </a:rPr>
              <a:t>中华人民共和国促进科技成果转化法</a:t>
            </a:r>
            <a:r>
              <a:rPr lang="en-US" altLang="zh-CN" sz="1800" b="1" kern="100" dirty="0" smtClean="0">
                <a:solidFill>
                  <a:srgbClr val="0070C0"/>
                </a:solidFill>
                <a:latin typeface="Times New Roman"/>
                <a:ea typeface="仿宋"/>
                <a:cs typeface="仿宋"/>
              </a:rPr>
              <a:t>》</a:t>
            </a:r>
          </a:p>
          <a:p>
            <a:pPr>
              <a:buNone/>
            </a:pPr>
            <a:r>
              <a:rPr lang="zh-CN" altLang="en-US" sz="1800" dirty="0" smtClean="0">
                <a:latin typeface="仿宋" pitchFamily="49" charset="-122"/>
                <a:ea typeface="仿宋" pitchFamily="49" charset="-122"/>
              </a:rPr>
              <a:t>   第十八条：国家设立的研究开发机构，高等院校对其持有的科技成果、可以自主决定转让、许可或者作价投资，但应当通过</a:t>
            </a:r>
            <a:r>
              <a:rPr lang="zh-CN" altLang="en-US" sz="1800" b="1" dirty="0" smtClean="0">
                <a:latin typeface="仿宋" pitchFamily="49" charset="-122"/>
                <a:ea typeface="仿宋" pitchFamily="49" charset="-122"/>
              </a:rPr>
              <a:t>协议定价</a:t>
            </a:r>
            <a:r>
              <a:rPr lang="zh-CN" altLang="en-US" sz="1800" dirty="0" smtClean="0">
                <a:latin typeface="仿宋" pitchFamily="49" charset="-122"/>
                <a:ea typeface="仿宋" pitchFamily="49" charset="-122"/>
              </a:rPr>
              <a:t>，</a:t>
            </a:r>
            <a:r>
              <a:rPr lang="zh-CN" altLang="en-US" sz="1800" b="1" dirty="0" smtClean="0">
                <a:latin typeface="仿宋" pitchFamily="49" charset="-122"/>
                <a:ea typeface="仿宋" pitchFamily="49" charset="-122"/>
              </a:rPr>
              <a:t>在技术交易市场挂牌交易、拍卖</a:t>
            </a:r>
            <a:r>
              <a:rPr lang="zh-CN" altLang="en-US" sz="1800" dirty="0" smtClean="0">
                <a:latin typeface="仿宋" pitchFamily="49" charset="-122"/>
                <a:ea typeface="仿宋" pitchFamily="49" charset="-122"/>
              </a:rPr>
              <a:t>等方式确定价格。通过协议定价的，应当在本单位公示科技成果名称和拟交易价格。</a:t>
            </a:r>
            <a:endParaRPr lang="en-US" altLang="zh-CN" sz="1800" dirty="0" smtClean="0">
              <a:latin typeface="仿宋" pitchFamily="49" charset="-122"/>
              <a:ea typeface="仿宋" pitchFamily="49" charset="-122"/>
            </a:endParaRPr>
          </a:p>
          <a:p>
            <a:pPr>
              <a:buNone/>
            </a:pPr>
            <a:r>
              <a:rPr lang="zh-CN" altLang="en-US" sz="1800" b="1" kern="100" dirty="0" smtClean="0">
                <a:solidFill>
                  <a:srgbClr val="0070C0"/>
                </a:solidFill>
                <a:latin typeface="Times New Roman"/>
                <a:ea typeface="仿宋"/>
                <a:cs typeface="仿宋"/>
              </a:rPr>
              <a:t>     实施</a:t>
            </a:r>
            <a:r>
              <a:rPr lang="en-US" altLang="zh-CN" sz="1800" b="1" kern="100" dirty="0" smtClean="0">
                <a:solidFill>
                  <a:srgbClr val="0070C0"/>
                </a:solidFill>
                <a:latin typeface="Times New Roman"/>
                <a:ea typeface="仿宋"/>
                <a:cs typeface="仿宋"/>
              </a:rPr>
              <a:t>《</a:t>
            </a:r>
            <a:r>
              <a:rPr lang="zh-CN" altLang="en-US" sz="1800" b="1" kern="100" dirty="0" smtClean="0">
                <a:solidFill>
                  <a:srgbClr val="0070C0"/>
                </a:solidFill>
                <a:latin typeface="Times New Roman"/>
                <a:ea typeface="仿宋"/>
                <a:cs typeface="仿宋"/>
              </a:rPr>
              <a:t>中华人民共和国促进科技成果转化法</a:t>
            </a:r>
            <a:r>
              <a:rPr lang="en-US" altLang="zh-CN" sz="1800" b="1" kern="100" dirty="0" smtClean="0">
                <a:solidFill>
                  <a:srgbClr val="0070C0"/>
                </a:solidFill>
                <a:latin typeface="Times New Roman"/>
                <a:ea typeface="仿宋"/>
                <a:cs typeface="仿宋"/>
              </a:rPr>
              <a:t>》</a:t>
            </a:r>
            <a:r>
              <a:rPr lang="zh-CN" altLang="en-US" sz="1800" b="1" kern="100" dirty="0" smtClean="0">
                <a:solidFill>
                  <a:srgbClr val="0070C0"/>
                </a:solidFill>
                <a:latin typeface="Times New Roman"/>
                <a:ea typeface="仿宋"/>
                <a:cs typeface="仿宋"/>
              </a:rPr>
              <a:t>若干规定</a:t>
            </a:r>
            <a:endParaRPr lang="en-US" altLang="zh-CN" sz="1800" b="1" kern="100" dirty="0" smtClean="0">
              <a:solidFill>
                <a:srgbClr val="0070C0"/>
              </a:solidFill>
              <a:latin typeface="Times New Roman"/>
              <a:ea typeface="仿宋"/>
              <a:cs typeface="仿宋"/>
            </a:endParaRPr>
          </a:p>
          <a:p>
            <a:pPr>
              <a:buNone/>
            </a:pPr>
            <a:r>
              <a:rPr lang="zh-CN" altLang="en-US" sz="1800" dirty="0" smtClean="0">
                <a:latin typeface="仿宋" pitchFamily="49" charset="-122"/>
                <a:ea typeface="仿宋" pitchFamily="49" charset="-122"/>
              </a:rPr>
              <a:t>   一、（三）：国家设立的研究开发机构、高等院校对其持有的科技成果、应当通过协议定价、在技术交易市场挂牌交易、拍卖等市场化方式确定价格。协议定价的，科技成果持有单位应当在本单位公示科技成果名称和拟交易价格，公示时间不少于</a:t>
            </a:r>
            <a:r>
              <a:rPr lang="en-US" altLang="zh-CN" sz="1800" dirty="0" smtClean="0">
                <a:latin typeface="仿宋" pitchFamily="49" charset="-122"/>
                <a:ea typeface="仿宋" pitchFamily="49" charset="-122"/>
              </a:rPr>
              <a:t>15</a:t>
            </a:r>
            <a:r>
              <a:rPr lang="zh-CN" altLang="en-US" sz="1800" dirty="0" smtClean="0">
                <a:latin typeface="仿宋" pitchFamily="49" charset="-122"/>
                <a:ea typeface="仿宋" pitchFamily="49" charset="-122"/>
              </a:rPr>
              <a:t>日，单位应当明确并公开异议处理程序和办法。</a:t>
            </a:r>
            <a:endParaRPr lang="en-US" altLang="zh-CN" sz="1800" dirty="0" smtClean="0">
              <a:latin typeface="仿宋" pitchFamily="49" charset="-122"/>
              <a:ea typeface="仿宋" pitchFamily="49" charset="-122"/>
            </a:endParaRPr>
          </a:p>
          <a:p>
            <a:pPr>
              <a:buNone/>
            </a:pPr>
            <a:r>
              <a:rPr lang="zh-CN" altLang="en-US" sz="1800" b="1" dirty="0" smtClean="0">
                <a:latin typeface="仿宋" pitchFamily="49" charset="-122"/>
                <a:ea typeface="仿宋" pitchFamily="49" charset="-122"/>
              </a:rPr>
              <a:t>  重点：协议定价    公示成果名称和交易价格</a:t>
            </a:r>
            <a:r>
              <a:rPr lang="en-US" altLang="zh-CN" sz="1800" b="1" dirty="0" smtClean="0">
                <a:latin typeface="仿宋" pitchFamily="49" charset="-122"/>
                <a:ea typeface="仿宋" pitchFamily="49" charset="-122"/>
              </a:rPr>
              <a:t>15</a:t>
            </a:r>
            <a:r>
              <a:rPr lang="zh-CN" altLang="en-US" sz="1800" b="1" dirty="0" smtClean="0">
                <a:latin typeface="仿宋" pitchFamily="49" charset="-122"/>
                <a:ea typeface="仿宋" pitchFamily="49" charset="-122"/>
              </a:rPr>
              <a:t>天</a:t>
            </a:r>
          </a:p>
        </p:txBody>
      </p:sp>
      <p:pic>
        <p:nvPicPr>
          <p:cNvPr id="4" name="Picture 2"/>
          <p:cNvPicPr>
            <a:picLocks noChangeAspect="1" noChangeArrowheads="1"/>
          </p:cNvPicPr>
          <p:nvPr/>
        </p:nvPicPr>
        <p:blipFill>
          <a:blip r:embed="rId3" cstate="print"/>
          <a:srcRect/>
          <a:stretch>
            <a:fillRect/>
          </a:stretch>
        </p:blipFill>
        <p:spPr bwMode="auto">
          <a:xfrm>
            <a:off x="395536" y="758055"/>
            <a:ext cx="542433" cy="582713"/>
          </a:xfrm>
          <a:prstGeom prst="rect">
            <a:avLst/>
          </a:prstGeom>
          <a:noFill/>
          <a:ln w="9525">
            <a:noFill/>
            <a:miter lim="800000"/>
            <a:headEnd/>
            <a:tailEnd/>
          </a:ln>
        </p:spPr>
      </p:pic>
      <p:sp>
        <p:nvSpPr>
          <p:cNvPr id="6" name="燕尾形 5"/>
          <p:cNvSpPr/>
          <p:nvPr/>
        </p:nvSpPr>
        <p:spPr>
          <a:xfrm>
            <a:off x="539552" y="1556792"/>
            <a:ext cx="288032" cy="216024"/>
          </a:xfrm>
          <a:prstGeom prst="chevron">
            <a:avLst/>
          </a:prstGeom>
          <a:solidFill>
            <a:srgbClr val="92D050"/>
          </a:solidFill>
          <a:ln>
            <a:solidFill>
              <a:srgbClr val="32B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9" name="直接箭头连接符 8"/>
          <p:cNvCxnSpPr/>
          <p:nvPr/>
        </p:nvCxnSpPr>
        <p:spPr>
          <a:xfrm>
            <a:off x="2483768" y="5445224"/>
            <a:ext cx="2880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蔬菜PPT3.jpg"/>
          <p:cNvPicPr>
            <a:picLocks noChangeAspect="1"/>
          </p:cNvPicPr>
          <p:nvPr/>
        </p:nvPicPr>
        <p:blipFill>
          <a:blip r:embed="rId2" cstate="print"/>
          <a:stretch>
            <a:fillRect/>
          </a:stretch>
        </p:blipFill>
        <p:spPr>
          <a:xfrm>
            <a:off x="0" y="0"/>
            <a:ext cx="9144000" cy="6858000"/>
          </a:xfrm>
          <a:prstGeom prst="rect">
            <a:avLst/>
          </a:prstGeom>
        </p:spPr>
      </p:pic>
      <p:sp>
        <p:nvSpPr>
          <p:cNvPr id="3" name="内容占位符 2"/>
          <p:cNvSpPr>
            <a:spLocks noGrp="1"/>
          </p:cNvSpPr>
          <p:nvPr>
            <p:ph sz="quarter" idx="1"/>
          </p:nvPr>
        </p:nvSpPr>
        <p:spPr>
          <a:xfrm>
            <a:off x="179512" y="764704"/>
            <a:ext cx="7772400" cy="5688632"/>
          </a:xfrm>
        </p:spPr>
        <p:txBody>
          <a:bodyPr/>
          <a:lstStyle/>
          <a:p>
            <a:pPr>
              <a:buNone/>
            </a:pPr>
            <a:r>
              <a:rPr lang="zh-CN" altLang="en-US" sz="1800" b="1" kern="100" dirty="0" smtClean="0">
                <a:latin typeface="+mn-ea"/>
                <a:cs typeface="仿宋"/>
              </a:rPr>
              <a:t>      法律与其他法规里对成果转化方式的规定</a:t>
            </a:r>
            <a:endParaRPr lang="en-US" altLang="zh-CN" sz="1800" b="1" kern="100" dirty="0" smtClean="0">
              <a:latin typeface="+mn-ea"/>
              <a:cs typeface="仿宋"/>
            </a:endParaRPr>
          </a:p>
          <a:p>
            <a:pPr>
              <a:buNone/>
            </a:pPr>
            <a:r>
              <a:rPr lang="en-US" altLang="zh-CN" sz="1800" b="1" kern="100" dirty="0" smtClean="0">
                <a:solidFill>
                  <a:srgbClr val="0070C0"/>
                </a:solidFill>
                <a:latin typeface="Times New Roman"/>
                <a:ea typeface="仿宋"/>
                <a:cs typeface="仿宋"/>
              </a:rPr>
              <a:t>    《</a:t>
            </a:r>
            <a:r>
              <a:rPr lang="zh-CN" altLang="en-US" sz="1800" b="1" kern="100" dirty="0" smtClean="0">
                <a:solidFill>
                  <a:srgbClr val="0070C0"/>
                </a:solidFill>
                <a:latin typeface="Times New Roman"/>
                <a:ea typeface="仿宋"/>
                <a:cs typeface="仿宋"/>
              </a:rPr>
              <a:t>中华人民共和国促进科技成果转化法</a:t>
            </a:r>
            <a:r>
              <a:rPr lang="en-US" altLang="zh-CN" sz="1800" b="1" kern="100" dirty="0" smtClean="0">
                <a:solidFill>
                  <a:srgbClr val="0070C0"/>
                </a:solidFill>
                <a:latin typeface="Times New Roman"/>
                <a:ea typeface="仿宋"/>
                <a:cs typeface="仿宋"/>
              </a:rPr>
              <a:t>》</a:t>
            </a:r>
          </a:p>
          <a:p>
            <a:pPr>
              <a:buNone/>
            </a:pPr>
            <a:r>
              <a:rPr lang="zh-CN" altLang="en-US" sz="1800" b="1" kern="100" dirty="0" smtClean="0">
                <a:latin typeface="Times New Roman"/>
                <a:ea typeface="仿宋"/>
                <a:cs typeface="仿宋"/>
              </a:rPr>
              <a:t>     第十六条</a:t>
            </a:r>
            <a:r>
              <a:rPr lang="zh-CN" altLang="en-US" sz="1800" kern="100" dirty="0" smtClean="0">
                <a:latin typeface="Times New Roman"/>
                <a:ea typeface="仿宋"/>
                <a:cs typeface="仿宋"/>
              </a:rPr>
              <a:t>：科技成果持有者可以采用以下方式进行科技成果转化：（一）自行投资实施转化；（二）向他人转让该科技成果；（三）许可他人使用该科技成果；（四）以该科技成果作为合作条件，与他人共同实施转化；（五）以该科技成果作价投资，折算股份或者出资比例；（六）其他协商确定的方式。</a:t>
            </a:r>
            <a:endParaRPr lang="en-US" altLang="zh-CN" sz="1800" kern="100" dirty="0" smtClean="0">
              <a:latin typeface="Times New Roman"/>
              <a:ea typeface="仿宋"/>
              <a:cs typeface="仿宋"/>
            </a:endParaRPr>
          </a:p>
          <a:p>
            <a:pPr>
              <a:buNone/>
            </a:pPr>
            <a:r>
              <a:rPr lang="en-US" altLang="zh-CN" sz="1800" b="1" kern="100" dirty="0" smtClean="0">
                <a:solidFill>
                  <a:srgbClr val="0070C0"/>
                </a:solidFill>
                <a:latin typeface="Times New Roman"/>
                <a:ea typeface="仿宋"/>
                <a:cs typeface="仿宋"/>
              </a:rPr>
              <a:t>    《</a:t>
            </a:r>
            <a:r>
              <a:rPr lang="zh-CN" altLang="en-US" sz="1800" b="1" kern="100" dirty="0" smtClean="0">
                <a:solidFill>
                  <a:srgbClr val="0070C0"/>
                </a:solidFill>
                <a:latin typeface="Times New Roman"/>
                <a:ea typeface="仿宋"/>
                <a:cs typeface="仿宋"/>
              </a:rPr>
              <a:t>福建省促进科技成果转化条例</a:t>
            </a:r>
            <a:r>
              <a:rPr lang="en-US" altLang="zh-CN" sz="1800" b="1" kern="100" dirty="0" smtClean="0">
                <a:solidFill>
                  <a:srgbClr val="0070C0"/>
                </a:solidFill>
                <a:latin typeface="Times New Roman"/>
                <a:ea typeface="仿宋"/>
                <a:cs typeface="仿宋"/>
              </a:rPr>
              <a:t>》</a:t>
            </a:r>
            <a:endParaRPr lang="en-US" altLang="zh-CN" sz="1800" kern="100" dirty="0" smtClean="0">
              <a:latin typeface="Times New Roman"/>
              <a:ea typeface="仿宋"/>
              <a:cs typeface="仿宋"/>
            </a:endParaRPr>
          </a:p>
          <a:p>
            <a:pPr>
              <a:buNone/>
            </a:pPr>
            <a:r>
              <a:rPr lang="zh-CN" altLang="en-US" sz="1800" b="1" kern="100" dirty="0" smtClean="0">
                <a:latin typeface="Times New Roman"/>
                <a:ea typeface="仿宋"/>
                <a:cs typeface="仿宋"/>
              </a:rPr>
              <a:t>     第四十五条</a:t>
            </a:r>
            <a:r>
              <a:rPr lang="zh-CN" altLang="en-US" sz="1800" kern="100" dirty="0" smtClean="0">
                <a:latin typeface="Times New Roman"/>
                <a:ea typeface="仿宋"/>
                <a:cs typeface="仿宋"/>
              </a:rPr>
              <a:t>：研究开发机构、高等院校等事业单位以</a:t>
            </a:r>
            <a:r>
              <a:rPr lang="zh-CN" altLang="en-US" sz="1800" b="1" kern="100" dirty="0" smtClean="0">
                <a:effectLst>
                  <a:outerShdw blurRad="38100" dist="38100" dir="2700000" algn="tl">
                    <a:srgbClr val="000000">
                      <a:alpha val="43137"/>
                    </a:srgbClr>
                  </a:outerShdw>
                </a:effectLst>
                <a:latin typeface="Times New Roman"/>
                <a:ea typeface="仿宋"/>
                <a:cs typeface="仿宋"/>
              </a:rPr>
              <a:t>市场委托或者政府采购</a:t>
            </a:r>
            <a:r>
              <a:rPr lang="zh-CN" altLang="en-US" sz="1800" kern="100" dirty="0" smtClean="0">
                <a:latin typeface="Times New Roman"/>
                <a:ea typeface="仿宋"/>
                <a:cs typeface="仿宋"/>
              </a:rPr>
              <a:t>方式取得的技术开发以及</a:t>
            </a:r>
            <a:r>
              <a:rPr lang="zh-CN" altLang="en-US" sz="1800" b="1" kern="100" dirty="0" smtClean="0">
                <a:effectLst>
                  <a:outerShdw blurRad="38100" dist="38100" dir="2700000" algn="tl">
                    <a:srgbClr val="000000">
                      <a:alpha val="43137"/>
                    </a:srgbClr>
                  </a:outerShdw>
                </a:effectLst>
                <a:latin typeface="Times New Roman"/>
                <a:ea typeface="仿宋"/>
                <a:cs typeface="仿宋"/>
              </a:rPr>
              <a:t>在科技成果转化工作中开展的技术咨询、技术服务、技术培训等技术活动收入</a:t>
            </a:r>
            <a:r>
              <a:rPr lang="zh-CN" altLang="en-US" sz="1800" kern="100" dirty="0" smtClean="0">
                <a:latin typeface="Times New Roman"/>
                <a:ea typeface="仿宋"/>
                <a:cs typeface="仿宋"/>
              </a:rPr>
              <a:t>，纳入单位财务管理，扣除成本支出后，可以对完成项目的科技人员给予奖励。</a:t>
            </a:r>
            <a:endParaRPr lang="en-US" altLang="zh-CN" sz="1800" kern="100" dirty="0" smtClean="0">
              <a:latin typeface="Times New Roman"/>
              <a:ea typeface="仿宋"/>
              <a:cs typeface="仿宋"/>
            </a:endParaRPr>
          </a:p>
          <a:p>
            <a:pPr>
              <a:buNone/>
            </a:pPr>
            <a:r>
              <a:rPr lang="zh-CN" altLang="en-US" sz="1800" kern="100" dirty="0" smtClean="0">
                <a:latin typeface="Times New Roman"/>
                <a:ea typeface="仿宋"/>
                <a:cs typeface="仿宋"/>
              </a:rPr>
              <a:t> </a:t>
            </a:r>
            <a:endParaRPr lang="en-US" altLang="zh-CN" sz="1800" kern="100" dirty="0" smtClean="0">
              <a:latin typeface="Times New Roman"/>
              <a:ea typeface="仿宋"/>
              <a:cs typeface="仿宋"/>
            </a:endParaRPr>
          </a:p>
          <a:p>
            <a:pPr>
              <a:buNone/>
            </a:pPr>
            <a:r>
              <a:rPr lang="zh-CN" altLang="en-US" sz="1800" b="1" kern="100" dirty="0" smtClean="0">
                <a:latin typeface="Times New Roman"/>
                <a:ea typeface="仿宋"/>
                <a:cs typeface="仿宋"/>
              </a:rPr>
              <a:t>                   疑问：</a:t>
            </a:r>
            <a:endParaRPr lang="en-US" altLang="zh-CN" sz="1800" b="1" kern="100" dirty="0" smtClean="0">
              <a:latin typeface="Times New Roman"/>
              <a:ea typeface="仿宋"/>
              <a:cs typeface="仿宋"/>
            </a:endParaRPr>
          </a:p>
          <a:p>
            <a:pPr>
              <a:buNone/>
            </a:pPr>
            <a:r>
              <a:rPr lang="en-US" altLang="zh-CN" sz="1800" b="1" kern="100" dirty="0" smtClean="0">
                <a:latin typeface="Times New Roman"/>
                <a:ea typeface="仿宋"/>
                <a:cs typeface="仿宋"/>
              </a:rPr>
              <a:t>              </a:t>
            </a:r>
            <a:r>
              <a:rPr lang="zh-CN" altLang="en-US" sz="1800" b="1" kern="100" dirty="0" smtClean="0">
                <a:latin typeface="Times New Roman"/>
                <a:ea typeface="仿宋"/>
                <a:cs typeface="仿宋"/>
              </a:rPr>
              <a:t>什么是市场委托或者政府采购？</a:t>
            </a:r>
            <a:endParaRPr lang="en-US" altLang="zh-CN" sz="1800" b="1" kern="100" dirty="0" smtClean="0">
              <a:latin typeface="Times New Roman"/>
              <a:ea typeface="仿宋"/>
              <a:cs typeface="仿宋"/>
            </a:endParaRPr>
          </a:p>
          <a:p>
            <a:pPr>
              <a:buNone/>
            </a:pPr>
            <a:r>
              <a:rPr lang="en-US" altLang="zh-CN" sz="1800" b="1" kern="100" dirty="0" smtClean="0">
                <a:latin typeface="Times New Roman"/>
                <a:ea typeface="仿宋"/>
                <a:cs typeface="仿宋"/>
              </a:rPr>
              <a:t>              </a:t>
            </a:r>
            <a:r>
              <a:rPr lang="zh-CN" altLang="en-US" sz="1800" b="1" kern="100" dirty="0" smtClean="0">
                <a:latin typeface="Times New Roman"/>
                <a:ea typeface="仿宋"/>
                <a:cs typeface="仿宋"/>
              </a:rPr>
              <a:t>什么是在科技成果转化工作中开展的技术咨询、技术服务、技术培训等技术活动收入？</a:t>
            </a:r>
            <a:endParaRPr lang="en-US" altLang="zh-CN" sz="1800" b="1" kern="100" dirty="0" smtClean="0">
              <a:latin typeface="Times New Roman"/>
              <a:ea typeface="仿宋"/>
              <a:cs typeface="仿宋"/>
            </a:endParaRPr>
          </a:p>
          <a:p>
            <a:endParaRPr lang="zh-CN" altLang="en-US" sz="1800" kern="100" dirty="0" smtClean="0">
              <a:latin typeface="Times New Roman"/>
              <a:ea typeface="仿宋"/>
              <a:cs typeface="仿宋"/>
            </a:endParaRPr>
          </a:p>
        </p:txBody>
      </p:sp>
      <p:pic>
        <p:nvPicPr>
          <p:cNvPr id="1026" name="Picture 2"/>
          <p:cNvPicPr>
            <a:picLocks noChangeAspect="1" noChangeArrowheads="1"/>
          </p:cNvPicPr>
          <p:nvPr/>
        </p:nvPicPr>
        <p:blipFill>
          <a:blip r:embed="rId3" cstate="print"/>
          <a:srcRect/>
          <a:stretch>
            <a:fillRect/>
          </a:stretch>
        </p:blipFill>
        <p:spPr bwMode="auto">
          <a:xfrm>
            <a:off x="640181" y="4509120"/>
            <a:ext cx="619451" cy="677615"/>
          </a:xfrm>
          <a:prstGeom prst="rect">
            <a:avLst/>
          </a:prstGeom>
          <a:noFill/>
          <a:ln w="9525">
            <a:noFill/>
            <a:miter lim="800000"/>
            <a:headEnd/>
            <a:tailEnd/>
          </a:ln>
        </p:spPr>
      </p:pic>
      <p:sp>
        <p:nvSpPr>
          <p:cNvPr id="6" name="燕尾形 5"/>
          <p:cNvSpPr/>
          <p:nvPr/>
        </p:nvSpPr>
        <p:spPr>
          <a:xfrm>
            <a:off x="611560" y="836712"/>
            <a:ext cx="288032" cy="216024"/>
          </a:xfrm>
          <a:prstGeom prst="chevron">
            <a:avLst/>
          </a:prstGeom>
          <a:solidFill>
            <a:srgbClr val="92D050"/>
          </a:solidFill>
          <a:ln>
            <a:solidFill>
              <a:srgbClr val="32B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蔬菜PPT2.jpg"/>
          <p:cNvPicPr>
            <a:picLocks noChangeAspect="1"/>
          </p:cNvPicPr>
          <p:nvPr/>
        </p:nvPicPr>
        <p:blipFill>
          <a:blip r:embed="rId2" cstate="print"/>
          <a:stretch>
            <a:fillRect/>
          </a:stretch>
        </p:blipFill>
        <p:spPr>
          <a:xfrm>
            <a:off x="0" y="0"/>
            <a:ext cx="9144000" cy="6858000"/>
          </a:xfrm>
          <a:prstGeom prst="rect">
            <a:avLst/>
          </a:prstGeom>
        </p:spPr>
      </p:pic>
      <p:sp>
        <p:nvSpPr>
          <p:cNvPr id="3" name="内容占位符 2"/>
          <p:cNvSpPr>
            <a:spLocks noGrp="1"/>
          </p:cNvSpPr>
          <p:nvPr>
            <p:ph sz="quarter" idx="1"/>
          </p:nvPr>
        </p:nvSpPr>
        <p:spPr>
          <a:xfrm>
            <a:off x="1192088" y="1628800"/>
            <a:ext cx="7772400" cy="5229200"/>
          </a:xfrm>
        </p:spPr>
        <p:txBody>
          <a:bodyPr>
            <a:normAutofit/>
          </a:bodyPr>
          <a:lstStyle/>
          <a:p>
            <a:r>
              <a:rPr lang="zh-CN" altLang="en-US" sz="1800" dirty="0" smtClean="0"/>
              <a:t>    </a:t>
            </a:r>
            <a:r>
              <a:rPr lang="zh-CN" altLang="en-US" sz="1800" b="1" dirty="0" smtClean="0"/>
              <a:t>市场委托与横向课题          </a:t>
            </a:r>
            <a:r>
              <a:rPr lang="zh-CN" altLang="en-US" sz="1800" b="1" dirty="0" smtClean="0">
                <a:solidFill>
                  <a:srgbClr val="0070C0"/>
                </a:solidFill>
              </a:rPr>
              <a:t>双面绣的两面</a:t>
            </a:r>
            <a:endParaRPr lang="en-US" altLang="zh-CN" sz="1800" b="1" dirty="0" smtClean="0">
              <a:solidFill>
                <a:srgbClr val="0070C0"/>
              </a:solidFill>
            </a:endParaRPr>
          </a:p>
          <a:p>
            <a:pPr>
              <a:buNone/>
            </a:pPr>
            <a:r>
              <a:rPr lang="zh-CN" altLang="en-US" sz="1800" dirty="0" smtClean="0">
                <a:solidFill>
                  <a:srgbClr val="333333"/>
                </a:solidFill>
                <a:latin typeface="仿宋" pitchFamily="49" charset="-122"/>
                <a:ea typeface="仿宋" pitchFamily="49" charset="-122"/>
              </a:rPr>
              <a:t>   横向课题是相对于纵向课题而言，是指各级政府及政府职能部门、企事业单位、社会团体等委托研究的课题，双方是平等关系。市场委托其实可以按横向（委托）课题理解，但在实际操作过程中，我们认为：</a:t>
            </a:r>
            <a:endParaRPr lang="zh-CN" altLang="en-US" sz="1800" dirty="0">
              <a:latin typeface="仿宋" pitchFamily="49" charset="-122"/>
              <a:ea typeface="仿宋" pitchFamily="49" charset="-122"/>
            </a:endParaRPr>
          </a:p>
        </p:txBody>
      </p:sp>
      <p:graphicFrame>
        <p:nvGraphicFramePr>
          <p:cNvPr id="7" name="图示 6"/>
          <p:cNvGraphicFramePr/>
          <p:nvPr/>
        </p:nvGraphicFramePr>
        <p:xfrm>
          <a:off x="1860376" y="2821384"/>
          <a:ext cx="6096000" cy="37759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矩形 7"/>
          <p:cNvSpPr/>
          <p:nvPr/>
        </p:nvSpPr>
        <p:spPr>
          <a:xfrm>
            <a:off x="1187624" y="692696"/>
            <a:ext cx="6264696" cy="523220"/>
          </a:xfrm>
          <a:prstGeom prst="rect">
            <a:avLst/>
          </a:prstGeom>
        </p:spPr>
        <p:txBody>
          <a:bodyPr wrap="square">
            <a:spAutoFit/>
          </a:bodyPr>
          <a:lstStyle/>
          <a:p>
            <a:r>
              <a:rPr lang="zh-CN" altLang="en-US" sz="2800" b="1" dirty="0" smtClean="0">
                <a:latin typeface="+mj-ea"/>
              </a:rPr>
              <a:t>        科技成果转化法律、法规</a:t>
            </a:r>
            <a:endParaRPr lang="zh-CN" altLang="en-US" sz="2800" b="1" dirty="0">
              <a:latin typeface="+mj-ea"/>
            </a:endParaRPr>
          </a:p>
        </p:txBody>
      </p:sp>
      <p:sp>
        <p:nvSpPr>
          <p:cNvPr id="9" name="燕尾形 8"/>
          <p:cNvSpPr/>
          <p:nvPr/>
        </p:nvSpPr>
        <p:spPr>
          <a:xfrm>
            <a:off x="1547664" y="764704"/>
            <a:ext cx="432048"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4100" name="Picture 4"/>
          <p:cNvPicPr>
            <a:picLocks noChangeAspect="1" noChangeArrowheads="1"/>
          </p:cNvPicPr>
          <p:nvPr/>
        </p:nvPicPr>
        <p:blipFill>
          <a:blip r:embed="rId8" cstate="print"/>
          <a:srcRect/>
          <a:stretch>
            <a:fillRect/>
          </a:stretch>
        </p:blipFill>
        <p:spPr bwMode="auto">
          <a:xfrm>
            <a:off x="1259632" y="1556792"/>
            <a:ext cx="514350" cy="466725"/>
          </a:xfrm>
          <a:prstGeom prst="rect">
            <a:avLst/>
          </a:prstGeom>
          <a:noFill/>
          <a:ln w="9525">
            <a:noFill/>
            <a:miter lim="800000"/>
            <a:headEnd/>
            <a:tailEnd/>
          </a:ln>
        </p:spPr>
      </p:pic>
      <p:cxnSp>
        <p:nvCxnSpPr>
          <p:cNvPr id="10" name="直接箭头连接符 9"/>
          <p:cNvCxnSpPr/>
          <p:nvPr/>
        </p:nvCxnSpPr>
        <p:spPr>
          <a:xfrm>
            <a:off x="3995936" y="1772816"/>
            <a:ext cx="576064" cy="0"/>
          </a:xfrm>
          <a:prstGeom prst="straightConnector1">
            <a:avLst/>
          </a:prstGeom>
          <a:ln w="25400">
            <a:solidFill>
              <a:srgbClr val="00B008"/>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蔬菜PPT3.jpg"/>
          <p:cNvPicPr>
            <a:picLocks noChangeAspect="1"/>
          </p:cNvPicPr>
          <p:nvPr/>
        </p:nvPicPr>
        <p:blipFill>
          <a:blip r:embed="rId2" cstate="print"/>
          <a:stretch>
            <a:fillRect/>
          </a:stretch>
        </p:blipFill>
        <p:spPr>
          <a:xfrm>
            <a:off x="0" y="0"/>
            <a:ext cx="9144000" cy="6858000"/>
          </a:xfrm>
          <a:prstGeom prst="rect">
            <a:avLst/>
          </a:prstGeom>
        </p:spPr>
      </p:pic>
      <p:sp>
        <p:nvSpPr>
          <p:cNvPr id="2" name="标题 1"/>
          <p:cNvSpPr>
            <a:spLocks noGrp="1"/>
          </p:cNvSpPr>
          <p:nvPr>
            <p:ph type="title"/>
          </p:nvPr>
        </p:nvSpPr>
        <p:spPr>
          <a:xfrm>
            <a:off x="914400" y="274638"/>
            <a:ext cx="7772400" cy="562074"/>
          </a:xfrm>
        </p:spPr>
        <p:txBody>
          <a:bodyPr>
            <a:normAutofit/>
          </a:bodyPr>
          <a:lstStyle/>
          <a:p>
            <a:r>
              <a:rPr lang="en-US" altLang="zh-CN" dirty="0" smtClean="0"/>
              <a:t>  </a:t>
            </a:r>
            <a:r>
              <a:rPr lang="zh-CN" altLang="en-US" sz="2000" b="1" dirty="0" smtClean="0">
                <a:latin typeface="+mn-ea"/>
                <a:ea typeface="+mn-ea"/>
              </a:rPr>
              <a:t>政府采购</a:t>
            </a:r>
            <a:endParaRPr lang="zh-CN" altLang="en-US" sz="2000" b="1" dirty="0">
              <a:latin typeface="+mn-ea"/>
              <a:ea typeface="+mn-ea"/>
            </a:endParaRPr>
          </a:p>
        </p:txBody>
      </p:sp>
      <p:sp>
        <p:nvSpPr>
          <p:cNvPr id="3" name="内容占位符 2"/>
          <p:cNvSpPr>
            <a:spLocks noGrp="1"/>
          </p:cNvSpPr>
          <p:nvPr>
            <p:ph sz="quarter" idx="1"/>
          </p:nvPr>
        </p:nvSpPr>
        <p:spPr>
          <a:xfrm>
            <a:off x="539552" y="836712"/>
            <a:ext cx="7200800" cy="5688632"/>
          </a:xfrm>
        </p:spPr>
        <p:txBody>
          <a:bodyPr>
            <a:normAutofit fontScale="25000" lnSpcReduction="20000"/>
          </a:bodyPr>
          <a:lstStyle/>
          <a:p>
            <a:pPr>
              <a:buNone/>
            </a:pPr>
            <a:r>
              <a:rPr lang="en-US" altLang="zh-CN" sz="6000" b="1" kern="100" dirty="0" smtClean="0">
                <a:solidFill>
                  <a:srgbClr val="0070C0"/>
                </a:solidFill>
                <a:latin typeface="Times New Roman"/>
                <a:ea typeface="仿宋"/>
                <a:cs typeface="仿宋"/>
              </a:rPr>
              <a:t>    </a:t>
            </a:r>
            <a:r>
              <a:rPr lang="en-US" altLang="zh-CN" sz="6400" b="1" kern="100" dirty="0" smtClean="0">
                <a:solidFill>
                  <a:srgbClr val="0070C0"/>
                </a:solidFill>
                <a:latin typeface="Times New Roman"/>
                <a:ea typeface="仿宋"/>
                <a:cs typeface="仿宋"/>
              </a:rPr>
              <a:t>《</a:t>
            </a:r>
            <a:r>
              <a:rPr lang="zh-CN" altLang="en-US" sz="6400" b="1" kern="100" dirty="0" smtClean="0">
                <a:solidFill>
                  <a:srgbClr val="0070C0"/>
                </a:solidFill>
                <a:latin typeface="Times New Roman"/>
                <a:ea typeface="仿宋"/>
                <a:cs typeface="仿宋"/>
              </a:rPr>
              <a:t>关于做好事业单位政府购买服务改革工作的意见</a:t>
            </a:r>
            <a:r>
              <a:rPr lang="en-US" altLang="zh-CN" sz="6400" b="1" kern="100" dirty="0" smtClean="0">
                <a:solidFill>
                  <a:srgbClr val="0070C0"/>
                </a:solidFill>
                <a:latin typeface="Times New Roman"/>
                <a:ea typeface="仿宋"/>
                <a:cs typeface="仿宋"/>
              </a:rPr>
              <a:t>》</a:t>
            </a:r>
          </a:p>
          <a:p>
            <a:pPr>
              <a:lnSpc>
                <a:spcPct val="145000"/>
              </a:lnSpc>
              <a:buNone/>
            </a:pPr>
            <a:r>
              <a:rPr lang="zh-CN" altLang="en-US" sz="6400" dirty="0" smtClean="0"/>
              <a:t>   　　</a:t>
            </a:r>
            <a:r>
              <a:rPr lang="en-US" altLang="zh-CN" sz="6400" kern="100" dirty="0" smtClean="0">
                <a:latin typeface="Times New Roman"/>
                <a:ea typeface="仿宋"/>
                <a:cs typeface="仿宋"/>
              </a:rPr>
              <a:t>《</a:t>
            </a:r>
            <a:r>
              <a:rPr lang="zh-CN" altLang="en-US" sz="6400" kern="100" dirty="0" smtClean="0">
                <a:latin typeface="Times New Roman"/>
                <a:ea typeface="仿宋"/>
                <a:cs typeface="仿宋"/>
              </a:rPr>
              <a:t>意见</a:t>
            </a:r>
            <a:r>
              <a:rPr lang="en-US" altLang="zh-CN" sz="6400" kern="100" dirty="0" smtClean="0">
                <a:latin typeface="Times New Roman"/>
                <a:ea typeface="仿宋"/>
                <a:cs typeface="仿宋"/>
              </a:rPr>
              <a:t>》</a:t>
            </a:r>
            <a:r>
              <a:rPr lang="zh-CN" altLang="en-US" sz="6400" kern="100" dirty="0" smtClean="0">
                <a:latin typeface="Times New Roman"/>
                <a:ea typeface="仿宋"/>
                <a:cs typeface="仿宋"/>
              </a:rPr>
              <a:t>明确，完全或主要承担行政职能的事业单位，可以作为政府购买服务的购买主体；</a:t>
            </a:r>
            <a:r>
              <a:rPr lang="zh-CN" altLang="en-US" sz="6400" b="1" kern="100" dirty="0" smtClean="0">
                <a:latin typeface="Times New Roman"/>
                <a:ea typeface="仿宋"/>
                <a:cs typeface="仿宋"/>
              </a:rPr>
              <a:t>公益一类事业单位，既不属于政府购买服务的购买主体，也不属于承接主体，不得参与承接政府购买服务</a:t>
            </a:r>
            <a:r>
              <a:rPr lang="zh-CN" altLang="en-US" sz="6400" kern="100" dirty="0" smtClean="0">
                <a:latin typeface="Times New Roman"/>
                <a:ea typeface="仿宋"/>
                <a:cs typeface="仿宋"/>
              </a:rPr>
              <a:t>；公益二类事业单位和生产经营类事业单位，可以作为政府购买服务的承接主体；尚未分类的事业单位，待明确分类后按上述定位实施改革。</a:t>
            </a:r>
          </a:p>
          <a:p>
            <a:pPr>
              <a:lnSpc>
                <a:spcPct val="145000"/>
              </a:lnSpc>
              <a:buNone/>
            </a:pPr>
            <a:r>
              <a:rPr lang="zh-CN" altLang="en-US" sz="6400" kern="100" dirty="0" smtClean="0">
                <a:latin typeface="Times New Roman"/>
                <a:ea typeface="仿宋"/>
                <a:cs typeface="仿宋"/>
              </a:rPr>
              <a:t>             为什么公益一类事业单位既不属于政府购买服务的购买主体，也不属于承接主体？</a:t>
            </a:r>
            <a:endParaRPr lang="en-US" altLang="zh-CN" sz="6400" kern="100" dirty="0" smtClean="0">
              <a:latin typeface="Times New Roman"/>
              <a:ea typeface="仿宋"/>
              <a:cs typeface="仿宋"/>
            </a:endParaRPr>
          </a:p>
          <a:p>
            <a:pPr>
              <a:lnSpc>
                <a:spcPct val="145000"/>
              </a:lnSpc>
              <a:buNone/>
            </a:pPr>
            <a:r>
              <a:rPr lang="zh-CN" altLang="en-US" sz="6400" kern="100" dirty="0" smtClean="0">
                <a:latin typeface="Times New Roman"/>
                <a:ea typeface="仿宋"/>
                <a:cs typeface="仿宋"/>
              </a:rPr>
              <a:t>              公益一类事业单位不具有行政管理职能，其功能定位是负责直接提供特定领域公共公益服务的主体，与行政机关性质不同，不宜作为政府购买服务的购买主体。从承接主体角度看，按照</a:t>
            </a:r>
            <a:r>
              <a:rPr lang="en-US" altLang="zh-CN" sz="6400" kern="100" dirty="0" smtClean="0">
                <a:latin typeface="Times New Roman"/>
                <a:ea typeface="仿宋"/>
                <a:cs typeface="仿宋"/>
              </a:rPr>
              <a:t>《</a:t>
            </a:r>
            <a:r>
              <a:rPr lang="zh-CN" altLang="en-US" sz="6400" kern="100" dirty="0" smtClean="0">
                <a:latin typeface="Times New Roman"/>
                <a:ea typeface="仿宋"/>
                <a:cs typeface="仿宋"/>
              </a:rPr>
              <a:t>中共中央国务院关于分类推进事业单位改革的指导意见</a:t>
            </a:r>
            <a:r>
              <a:rPr lang="en-US" altLang="zh-CN" sz="6400" kern="100" dirty="0" smtClean="0">
                <a:latin typeface="Times New Roman"/>
                <a:ea typeface="仿宋"/>
                <a:cs typeface="仿宋"/>
              </a:rPr>
              <a:t>》</a:t>
            </a:r>
            <a:r>
              <a:rPr lang="zh-CN" altLang="en-US" sz="6400" kern="100" dirty="0" smtClean="0">
                <a:latin typeface="Times New Roman"/>
                <a:ea typeface="仿宋"/>
                <a:cs typeface="仿宋"/>
              </a:rPr>
              <a:t>规定，事业单位承担义务教育、基础性科研、公共文化、公共卫生及基层的基本医疗服务等基本公益服务，不能或不宜由市场配置资源的，划入公益一类，</a:t>
            </a:r>
            <a:r>
              <a:rPr lang="zh-CN" altLang="en-US" sz="6400" b="1" kern="100" dirty="0" smtClean="0">
                <a:latin typeface="Times New Roman"/>
                <a:ea typeface="仿宋"/>
                <a:cs typeface="仿宋"/>
              </a:rPr>
              <a:t>根据其正常业务需要，财政给予经费保障。因此，作为政府举办并保障经费的公益一类事业单位，应当全力履行好政府赋予的公共服务职责。</a:t>
            </a:r>
            <a:r>
              <a:rPr lang="zh-CN" altLang="en-US" sz="6400" kern="100" dirty="0" smtClean="0">
                <a:latin typeface="Times New Roman"/>
                <a:ea typeface="仿宋"/>
                <a:cs typeface="仿宋"/>
              </a:rPr>
              <a:t>如果允许公益一类事业单位承接政府购买服务，不利于其集中精力履行好政府赋予的提供基本公共服务职责。</a:t>
            </a:r>
          </a:p>
          <a:p>
            <a:endParaRPr lang="zh-CN" altLang="en-US" dirty="0"/>
          </a:p>
        </p:txBody>
      </p:sp>
      <p:pic>
        <p:nvPicPr>
          <p:cNvPr id="2050" name="Picture 2"/>
          <p:cNvPicPr>
            <a:picLocks noChangeAspect="1" noChangeArrowheads="1"/>
          </p:cNvPicPr>
          <p:nvPr/>
        </p:nvPicPr>
        <p:blipFill>
          <a:blip r:embed="rId3" cstate="print"/>
          <a:srcRect/>
          <a:stretch>
            <a:fillRect/>
          </a:stretch>
        </p:blipFill>
        <p:spPr bwMode="auto">
          <a:xfrm>
            <a:off x="673844" y="260648"/>
            <a:ext cx="513780" cy="497072"/>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蔬菜PPT2.jpg"/>
          <p:cNvPicPr>
            <a:picLocks noChangeAspect="1"/>
          </p:cNvPicPr>
          <p:nvPr/>
        </p:nvPicPr>
        <p:blipFill>
          <a:blip r:embed="rId2" cstate="print"/>
          <a:stretch>
            <a:fillRect/>
          </a:stretch>
        </p:blipFill>
        <p:spPr>
          <a:xfrm>
            <a:off x="0" y="0"/>
            <a:ext cx="9144000" cy="6858000"/>
          </a:xfrm>
          <a:prstGeom prst="rect">
            <a:avLst/>
          </a:prstGeom>
        </p:spPr>
      </p:pic>
      <p:sp>
        <p:nvSpPr>
          <p:cNvPr id="2" name="标题 1"/>
          <p:cNvSpPr>
            <a:spLocks noGrp="1"/>
          </p:cNvSpPr>
          <p:nvPr>
            <p:ph type="title"/>
          </p:nvPr>
        </p:nvSpPr>
        <p:spPr>
          <a:xfrm>
            <a:off x="1681336" y="1268760"/>
            <a:ext cx="7211144" cy="940966"/>
          </a:xfrm>
        </p:spPr>
        <p:txBody>
          <a:bodyPr>
            <a:normAutofit/>
          </a:bodyPr>
          <a:lstStyle/>
          <a:p>
            <a:r>
              <a:rPr lang="zh-CN" altLang="en-US" sz="1800" b="1" dirty="0" smtClean="0">
                <a:solidFill>
                  <a:schemeClr val="tx1"/>
                </a:solidFill>
                <a:latin typeface="+mn-ea"/>
                <a:ea typeface="+mn-ea"/>
              </a:rPr>
              <a:t>什么是在科技成果转化工作中开展的技术咨询、技术服务、技术培训等技术活动收入？</a:t>
            </a:r>
            <a:endParaRPr lang="zh-CN" altLang="en-US" sz="1800" b="1" dirty="0">
              <a:solidFill>
                <a:schemeClr val="tx1"/>
              </a:solidFill>
              <a:latin typeface="+mn-ea"/>
              <a:ea typeface="+mn-ea"/>
            </a:endParaRPr>
          </a:p>
        </p:txBody>
      </p:sp>
      <p:sp>
        <p:nvSpPr>
          <p:cNvPr id="3" name="内容占位符 2"/>
          <p:cNvSpPr>
            <a:spLocks noGrp="1"/>
          </p:cNvSpPr>
          <p:nvPr>
            <p:ph sz="quarter" idx="1"/>
          </p:nvPr>
        </p:nvSpPr>
        <p:spPr>
          <a:xfrm>
            <a:off x="0" y="2276872"/>
            <a:ext cx="8686800" cy="4464496"/>
          </a:xfrm>
        </p:spPr>
        <p:txBody>
          <a:bodyPr/>
          <a:lstStyle/>
          <a:p>
            <a:pPr lvl="5">
              <a:buNone/>
            </a:pPr>
            <a:r>
              <a:rPr lang="zh-CN" altLang="en-US" sz="1500" b="1" dirty="0" smtClean="0">
                <a:solidFill>
                  <a:schemeClr val="tx1"/>
                </a:solidFill>
              </a:rPr>
              <a:t>答：</a:t>
            </a:r>
            <a:r>
              <a:rPr lang="zh-CN" altLang="en-US" sz="1500" b="1" dirty="0" smtClean="0">
                <a:solidFill>
                  <a:schemeClr val="tx1"/>
                </a:solidFill>
                <a:latin typeface="仿宋" pitchFamily="49" charset="-122"/>
                <a:ea typeface="仿宋" pitchFamily="49" charset="-122"/>
              </a:rPr>
              <a:t>成果转让或者许可合同，不仅仅只有转让或者许可条款，往往还有一些技术服务之类的附带条款（如下图专利实施许可合同），而这一类属于科技成果转化工作中开展的技术咨询、技术服务、技术培训等技术活动收入。</a:t>
            </a:r>
            <a:endParaRPr lang="en-US" altLang="zh-CN" sz="1500" b="1" dirty="0" smtClean="0">
              <a:solidFill>
                <a:schemeClr val="tx1"/>
              </a:solidFill>
              <a:latin typeface="仿宋" pitchFamily="49" charset="-122"/>
              <a:ea typeface="仿宋" pitchFamily="49" charset="-122"/>
            </a:endParaRPr>
          </a:p>
          <a:p>
            <a:endParaRPr lang="zh-CN" altLang="en-US" sz="1800" dirty="0">
              <a:latin typeface="仿宋" pitchFamily="49" charset="-122"/>
              <a:ea typeface="仿宋" pitchFamily="49" charset="-122"/>
            </a:endParaRPr>
          </a:p>
        </p:txBody>
      </p:sp>
      <p:pic>
        <p:nvPicPr>
          <p:cNvPr id="1027" name="Picture 3"/>
          <p:cNvPicPr>
            <a:picLocks noChangeAspect="1" noChangeArrowheads="1"/>
          </p:cNvPicPr>
          <p:nvPr/>
        </p:nvPicPr>
        <p:blipFill>
          <a:blip r:embed="rId3" cstate="print"/>
          <a:srcRect/>
          <a:stretch>
            <a:fillRect/>
          </a:stretch>
        </p:blipFill>
        <p:spPr bwMode="auto">
          <a:xfrm>
            <a:off x="2843808" y="3140968"/>
            <a:ext cx="3899520" cy="3600400"/>
          </a:xfrm>
          <a:prstGeom prst="rect">
            <a:avLst/>
          </a:prstGeom>
          <a:noFill/>
          <a:ln w="9525">
            <a:noFill/>
            <a:miter lim="800000"/>
            <a:headEnd/>
            <a:tailEnd/>
          </a:ln>
        </p:spPr>
      </p:pic>
      <p:sp>
        <p:nvSpPr>
          <p:cNvPr id="9" name="左箭头标注 8"/>
          <p:cNvSpPr/>
          <p:nvPr/>
        </p:nvSpPr>
        <p:spPr>
          <a:xfrm>
            <a:off x="6444208" y="5229200"/>
            <a:ext cx="2160240" cy="1296144"/>
          </a:xfrm>
          <a:prstGeom prst="leftArrowCallou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zh-CN" altLang="en-US" sz="1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注意附带的技术服务费不应该超过成果的许可费用</a:t>
            </a:r>
            <a:endParaRPr lang="zh-CN" altLang="en-US" sz="1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8" name="Picture 2"/>
          <p:cNvPicPr>
            <a:picLocks noChangeAspect="1" noChangeArrowheads="1"/>
          </p:cNvPicPr>
          <p:nvPr/>
        </p:nvPicPr>
        <p:blipFill>
          <a:blip r:embed="rId4" cstate="print"/>
          <a:srcRect/>
          <a:stretch>
            <a:fillRect/>
          </a:stretch>
        </p:blipFill>
        <p:spPr bwMode="auto">
          <a:xfrm>
            <a:off x="1177900" y="1484784"/>
            <a:ext cx="513780" cy="497072"/>
          </a:xfrm>
          <a:prstGeom prst="rect">
            <a:avLst/>
          </a:prstGeom>
          <a:noFill/>
          <a:ln w="9525">
            <a:noFill/>
            <a:miter lim="800000"/>
            <a:headEnd/>
            <a:tailEnd/>
          </a:ln>
        </p:spPr>
      </p:pic>
      <p:sp>
        <p:nvSpPr>
          <p:cNvPr id="10" name="矩形 9"/>
          <p:cNvSpPr/>
          <p:nvPr/>
        </p:nvSpPr>
        <p:spPr>
          <a:xfrm>
            <a:off x="1187624" y="692696"/>
            <a:ext cx="6264696" cy="523220"/>
          </a:xfrm>
          <a:prstGeom prst="rect">
            <a:avLst/>
          </a:prstGeom>
        </p:spPr>
        <p:txBody>
          <a:bodyPr wrap="square">
            <a:spAutoFit/>
          </a:bodyPr>
          <a:lstStyle/>
          <a:p>
            <a:r>
              <a:rPr lang="zh-CN" altLang="en-US" sz="2800" b="1" dirty="0" smtClean="0">
                <a:latin typeface="+mj-ea"/>
              </a:rPr>
              <a:t>        科技成果转化法律、法规</a:t>
            </a:r>
            <a:endParaRPr lang="zh-CN" altLang="en-US" sz="2800" b="1" dirty="0">
              <a:latin typeface="+mj-ea"/>
            </a:endParaRPr>
          </a:p>
        </p:txBody>
      </p:sp>
      <p:sp>
        <p:nvSpPr>
          <p:cNvPr id="11" name="燕尾形 10"/>
          <p:cNvSpPr/>
          <p:nvPr/>
        </p:nvSpPr>
        <p:spPr>
          <a:xfrm>
            <a:off x="1547664" y="764704"/>
            <a:ext cx="432048"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1.jpg"/>
          <p:cNvPicPr>
            <a:picLocks noGrp="1" noChangeAspect="1"/>
          </p:cNvPicPr>
          <p:nvPr>
            <p:ph sz="quarter" idx="1"/>
          </p:nvPr>
        </p:nvPicPr>
        <p:blipFill>
          <a:blip r:embed="rId2" cstate="print"/>
          <a:stretch>
            <a:fillRect/>
          </a:stretch>
        </p:blipFill>
        <p:spPr>
          <a:xfrm>
            <a:off x="0" y="0"/>
            <a:ext cx="9144000" cy="6885384"/>
          </a:xfrm>
        </p:spPr>
      </p:pic>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7144049" y="0"/>
            <a:ext cx="1604415" cy="2033464"/>
          </a:xfrm>
          <a:prstGeom prst="rect">
            <a:avLst/>
          </a:prstGeom>
          <a:noFill/>
          <a:ln w="9525">
            <a:noFill/>
            <a:miter lim="800000"/>
            <a:headEnd/>
            <a:tailEnd/>
          </a:ln>
        </p:spPr>
      </p:pic>
      <p:sp>
        <p:nvSpPr>
          <p:cNvPr id="3" name="内容占位符 2"/>
          <p:cNvSpPr>
            <a:spLocks noGrp="1"/>
          </p:cNvSpPr>
          <p:nvPr>
            <p:ph sz="quarter" idx="1"/>
          </p:nvPr>
        </p:nvSpPr>
        <p:spPr>
          <a:xfrm>
            <a:off x="683568" y="1844824"/>
            <a:ext cx="7200800" cy="4174976"/>
          </a:xfrm>
        </p:spPr>
        <p:txBody>
          <a:bodyPr/>
          <a:lstStyle/>
          <a:p>
            <a:pPr indent="381000" algn="just">
              <a:lnSpc>
                <a:spcPct val="125000"/>
              </a:lnSpc>
              <a:spcAft>
                <a:spcPts val="0"/>
              </a:spcAft>
              <a:buNone/>
            </a:pPr>
            <a:r>
              <a:rPr lang="zh-CN" altLang="zh-CN" sz="1800" b="1" kern="100" dirty="0" smtClean="0">
                <a:latin typeface="Times New Roman"/>
                <a:ea typeface="仿宋"/>
                <a:cs typeface="仿宋"/>
              </a:rPr>
              <a:t>科技成果转化收益</a:t>
            </a:r>
            <a:r>
              <a:rPr lang="zh-CN" altLang="en-US" sz="1800" b="1" kern="100" dirty="0" smtClean="0">
                <a:latin typeface="Times New Roman"/>
                <a:ea typeface="仿宋"/>
                <a:cs typeface="仿宋"/>
              </a:rPr>
              <a:t>：</a:t>
            </a:r>
            <a:r>
              <a:rPr lang="zh-CN" altLang="zh-CN" sz="1800" b="1" kern="100" dirty="0" smtClean="0">
                <a:latin typeface="Times New Roman"/>
                <a:ea typeface="仿宋"/>
                <a:cs typeface="仿宋"/>
              </a:rPr>
              <a:t>是指为提高生产力水平而对科技成果所进行的后续试验、开发、应用、推广直至形成新技术、新工艺、新材料、新产品，发展新产业等活动所产生的职务科技成果转化收益，主要包含科技成果技术转让、技术开发、技术咨询、技术服务与横向委托项目技术收益等</a:t>
            </a:r>
            <a:r>
              <a:rPr lang="zh-CN" altLang="en-US" sz="1800" b="1" kern="100" dirty="0" smtClean="0">
                <a:latin typeface="Times New Roman"/>
                <a:ea typeface="仿宋"/>
                <a:cs typeface="仿宋"/>
              </a:rPr>
              <a:t>。</a:t>
            </a:r>
            <a:endParaRPr lang="zh-CN" altLang="zh-CN" sz="1800" b="1" kern="100" dirty="0" smtClean="0">
              <a:latin typeface="Times New Roman"/>
            </a:endParaRPr>
          </a:p>
          <a:p>
            <a:pPr>
              <a:buNone/>
            </a:pPr>
            <a:endParaRPr lang="en-US" altLang="zh-CN" sz="1800" b="1" kern="100" dirty="0" smtClean="0">
              <a:latin typeface="Times New Roman"/>
              <a:ea typeface="仿宋"/>
              <a:cs typeface="仿宋"/>
            </a:endParaRPr>
          </a:p>
          <a:p>
            <a:endParaRPr lang="zh-CN" altLang="en-US" sz="2000" kern="100" dirty="0" smtClean="0">
              <a:solidFill>
                <a:srgbClr val="0070C0"/>
              </a:solidFill>
              <a:latin typeface="Times New Roman"/>
              <a:ea typeface="仿宋"/>
              <a:cs typeface="仿宋"/>
            </a:endParaRPr>
          </a:p>
        </p:txBody>
      </p:sp>
      <p:sp>
        <p:nvSpPr>
          <p:cNvPr id="4" name="五边形 3"/>
          <p:cNvSpPr/>
          <p:nvPr/>
        </p:nvSpPr>
        <p:spPr>
          <a:xfrm>
            <a:off x="251520" y="620688"/>
            <a:ext cx="5256584" cy="720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latin typeface="+mj-ea"/>
                <a:ea typeface="+mj-ea"/>
              </a:rPr>
              <a:t>科技成果转化</a:t>
            </a:r>
            <a:endParaRPr lang="zh-CN" altLang="en-US" sz="2000" b="1" dirty="0">
              <a:latin typeface="+mj-ea"/>
              <a:ea typeface="+mj-ea"/>
            </a:endParaRPr>
          </a:p>
        </p:txBody>
      </p:sp>
      <p:sp>
        <p:nvSpPr>
          <p:cNvPr id="5" name="燕尾形 4"/>
          <p:cNvSpPr/>
          <p:nvPr/>
        </p:nvSpPr>
        <p:spPr>
          <a:xfrm>
            <a:off x="971600" y="1988840"/>
            <a:ext cx="288032" cy="216024"/>
          </a:xfrm>
          <a:prstGeom prst="chevron">
            <a:avLst/>
          </a:prstGeom>
          <a:solidFill>
            <a:srgbClr val="92D050"/>
          </a:solidFill>
          <a:ln>
            <a:solidFill>
              <a:srgbClr val="32B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3075" name="Picture 3"/>
          <p:cNvPicPr>
            <a:picLocks noChangeAspect="1" noChangeArrowheads="1"/>
          </p:cNvPicPr>
          <p:nvPr/>
        </p:nvPicPr>
        <p:blipFill>
          <a:blip r:embed="rId3" cstate="print"/>
          <a:srcRect/>
          <a:stretch>
            <a:fillRect/>
          </a:stretch>
        </p:blipFill>
        <p:spPr bwMode="auto">
          <a:xfrm>
            <a:off x="195907" y="5517232"/>
            <a:ext cx="1783805" cy="1303297"/>
          </a:xfrm>
          <a:prstGeom prst="rect">
            <a:avLst/>
          </a:prstGeom>
          <a:noFill/>
          <a:ln w="9525">
            <a:noFill/>
            <a:miter lim="800000"/>
            <a:headEnd/>
            <a:tailEnd/>
          </a:ln>
        </p:spPr>
      </p:pic>
      <p:sp>
        <p:nvSpPr>
          <p:cNvPr id="16" name="矩形 15"/>
          <p:cNvSpPr/>
          <p:nvPr/>
        </p:nvSpPr>
        <p:spPr>
          <a:xfrm>
            <a:off x="2771800" y="3882097"/>
            <a:ext cx="5400600" cy="1131079"/>
          </a:xfrm>
          <a:prstGeom prst="rect">
            <a:avLst/>
          </a:prstGeom>
        </p:spPr>
        <p:txBody>
          <a:bodyPr wrap="square">
            <a:spAutoFit/>
          </a:bodyPr>
          <a:lstStyle/>
          <a:p>
            <a:pPr>
              <a:lnSpc>
                <a:spcPct val="125000"/>
              </a:lnSpc>
            </a:pPr>
            <a:r>
              <a:rPr lang="zh-CN" altLang="en-US" b="1" dirty="0" smtClean="0">
                <a:latin typeface="仿宋" pitchFamily="49" charset="-122"/>
                <a:ea typeface="仿宋" pitchFamily="49" charset="-122"/>
              </a:rPr>
              <a:t>什么是四技合同？</a:t>
            </a:r>
            <a:endParaRPr lang="en-US" altLang="zh-CN" b="1" dirty="0" smtClean="0">
              <a:latin typeface="仿宋" pitchFamily="49" charset="-122"/>
              <a:ea typeface="仿宋" pitchFamily="49" charset="-122"/>
            </a:endParaRPr>
          </a:p>
          <a:p>
            <a:pPr>
              <a:lnSpc>
                <a:spcPct val="125000"/>
              </a:lnSpc>
            </a:pPr>
            <a:r>
              <a:rPr lang="zh-CN" altLang="en-US" b="1" dirty="0" smtClean="0">
                <a:latin typeface="仿宋" pitchFamily="49" charset="-122"/>
                <a:ea typeface="仿宋" pitchFamily="49" charset="-122"/>
              </a:rPr>
              <a:t>依据</a:t>
            </a:r>
            <a:r>
              <a:rPr lang="en-US" altLang="zh-CN" b="1" dirty="0" smtClean="0">
                <a:latin typeface="仿宋" pitchFamily="49" charset="-122"/>
                <a:ea typeface="仿宋" pitchFamily="49" charset="-122"/>
              </a:rPr>
              <a:t>《</a:t>
            </a:r>
            <a:r>
              <a:rPr lang="zh-CN" altLang="en-US" b="1" dirty="0" smtClean="0">
                <a:latin typeface="仿宋" pitchFamily="49" charset="-122"/>
                <a:ea typeface="仿宋" pitchFamily="49" charset="-122"/>
              </a:rPr>
              <a:t>合同法</a:t>
            </a:r>
            <a:r>
              <a:rPr lang="en-US" altLang="zh-CN" b="1" dirty="0" smtClean="0">
                <a:latin typeface="仿宋" pitchFamily="49" charset="-122"/>
                <a:ea typeface="仿宋" pitchFamily="49" charset="-122"/>
              </a:rPr>
              <a:t>》</a:t>
            </a:r>
            <a:r>
              <a:rPr lang="zh-CN" altLang="en-US" b="1" dirty="0" smtClean="0">
                <a:latin typeface="仿宋" pitchFamily="49" charset="-122"/>
                <a:ea typeface="仿宋" pitchFamily="49" charset="-122"/>
              </a:rPr>
              <a:t>的规定，技术合同即就技术开发、技术转让、技术咨询和技术服务所订立的合同。</a:t>
            </a:r>
            <a:endParaRPr lang="en-US" altLang="zh-CN" b="1" dirty="0" smtClean="0">
              <a:latin typeface="仿宋" pitchFamily="49" charset="-122"/>
              <a:ea typeface="仿宋" pitchFamily="49" charset="-122"/>
            </a:endParaRPr>
          </a:p>
        </p:txBody>
      </p:sp>
      <p:pic>
        <p:nvPicPr>
          <p:cNvPr id="3076" name="Picture 4"/>
          <p:cNvPicPr>
            <a:picLocks noChangeAspect="1" noChangeArrowheads="1"/>
          </p:cNvPicPr>
          <p:nvPr/>
        </p:nvPicPr>
        <p:blipFill>
          <a:blip r:embed="rId4" cstate="print"/>
          <a:srcRect/>
          <a:stretch>
            <a:fillRect/>
          </a:stretch>
        </p:blipFill>
        <p:spPr bwMode="auto">
          <a:xfrm>
            <a:off x="1331640" y="3563664"/>
            <a:ext cx="1309598" cy="1737544"/>
          </a:xfrm>
          <a:prstGeom prst="rect">
            <a:avLst/>
          </a:prstGeom>
          <a:noFill/>
          <a:ln w="9525">
            <a:noFill/>
            <a:miter lim="800000"/>
            <a:headEnd/>
            <a:tailEnd/>
          </a:ln>
        </p:spPr>
      </p:pic>
      <p:pic>
        <p:nvPicPr>
          <p:cNvPr id="3078" name="Picture 6"/>
          <p:cNvPicPr>
            <a:picLocks noChangeAspect="1" noChangeArrowheads="1"/>
          </p:cNvPicPr>
          <p:nvPr/>
        </p:nvPicPr>
        <p:blipFill>
          <a:blip r:embed="rId5" cstate="print"/>
          <a:srcRect/>
          <a:stretch>
            <a:fillRect/>
          </a:stretch>
        </p:blipFill>
        <p:spPr bwMode="auto">
          <a:xfrm>
            <a:off x="8820472" y="0"/>
            <a:ext cx="323528" cy="6858000"/>
          </a:xfrm>
          <a:prstGeom prst="rect">
            <a:avLst/>
          </a:prstGeom>
          <a:noFill/>
          <a:ln w="9525">
            <a:noFill/>
            <a:miter lim="800000"/>
            <a:headEnd/>
            <a:tailEnd/>
          </a:ln>
        </p:spPr>
      </p:pic>
      <p:pic>
        <p:nvPicPr>
          <p:cNvPr id="1027" name="Picture 3"/>
          <p:cNvPicPr>
            <a:picLocks noChangeAspect="1" noChangeArrowheads="1"/>
          </p:cNvPicPr>
          <p:nvPr/>
        </p:nvPicPr>
        <p:blipFill>
          <a:blip r:embed="rId6" cstate="print"/>
          <a:srcRect/>
          <a:stretch>
            <a:fillRect/>
          </a:stretch>
        </p:blipFill>
        <p:spPr bwMode="auto">
          <a:xfrm>
            <a:off x="7148264" y="5445224"/>
            <a:ext cx="1600200" cy="13620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蔬菜PPT2.jpg"/>
          <p:cNvPicPr>
            <a:picLocks noChangeAspect="1"/>
          </p:cNvPicPr>
          <p:nvPr/>
        </p:nvPicPr>
        <p:blipFill>
          <a:blip r:embed="rId2" cstate="print"/>
          <a:stretch>
            <a:fillRect/>
          </a:stretch>
        </p:blipFill>
        <p:spPr>
          <a:xfrm>
            <a:off x="0" y="0"/>
            <a:ext cx="9144000" cy="6858000"/>
          </a:xfrm>
          <a:prstGeom prst="rect">
            <a:avLst/>
          </a:prstGeom>
        </p:spPr>
      </p:pic>
      <p:sp>
        <p:nvSpPr>
          <p:cNvPr id="3" name="内容占位符 2"/>
          <p:cNvSpPr>
            <a:spLocks noGrp="1"/>
          </p:cNvSpPr>
          <p:nvPr>
            <p:ph sz="quarter" idx="1"/>
          </p:nvPr>
        </p:nvSpPr>
        <p:spPr>
          <a:xfrm>
            <a:off x="914400" y="1484784"/>
            <a:ext cx="7772400" cy="4535016"/>
          </a:xfrm>
        </p:spPr>
        <p:txBody>
          <a:bodyPr>
            <a:normAutofit/>
          </a:bodyPr>
          <a:lstStyle/>
          <a:p>
            <a:pPr>
              <a:buNone/>
            </a:pPr>
            <a:r>
              <a:rPr lang="en-US" altLang="zh-CN" sz="1800" b="1" dirty="0" smtClean="0">
                <a:latin typeface="仿宋" pitchFamily="49" charset="-122"/>
                <a:ea typeface="仿宋" pitchFamily="49" charset="-122"/>
              </a:rPr>
              <a:t>   </a:t>
            </a:r>
          </a:p>
        </p:txBody>
      </p:sp>
      <p:sp>
        <p:nvSpPr>
          <p:cNvPr id="9" name="矩形 8"/>
          <p:cNvSpPr/>
          <p:nvPr/>
        </p:nvSpPr>
        <p:spPr>
          <a:xfrm>
            <a:off x="1619672" y="1772816"/>
            <a:ext cx="6984776" cy="3893374"/>
          </a:xfrm>
          <a:prstGeom prst="rect">
            <a:avLst/>
          </a:prstGeom>
        </p:spPr>
        <p:txBody>
          <a:bodyPr wrap="square">
            <a:spAutoFit/>
          </a:bodyPr>
          <a:lstStyle/>
          <a:p>
            <a:pPr>
              <a:lnSpc>
                <a:spcPct val="150000"/>
              </a:lnSpc>
            </a:pPr>
            <a:r>
              <a:rPr lang="zh-CN" altLang="en-US" sz="2000" b="1" dirty="0" smtClean="0">
                <a:solidFill>
                  <a:srgbClr val="0070C0"/>
                </a:solidFill>
              </a:rPr>
              <a:t>        划重点</a:t>
            </a:r>
            <a:r>
              <a:rPr lang="en-US" altLang="zh-CN" sz="2000" b="1" dirty="0" smtClean="0">
                <a:solidFill>
                  <a:srgbClr val="0070C0"/>
                </a:solidFill>
              </a:rPr>
              <a:t>——</a:t>
            </a:r>
            <a:r>
              <a:rPr lang="zh-CN" altLang="en-US" sz="2000" b="1" dirty="0" smtClean="0">
                <a:solidFill>
                  <a:srgbClr val="0070C0"/>
                </a:solidFill>
              </a:rPr>
              <a:t>科技部对四技合同的分类</a:t>
            </a:r>
            <a:endParaRPr lang="en-US" altLang="zh-CN" sz="2000" b="1" dirty="0" smtClean="0">
              <a:solidFill>
                <a:srgbClr val="0070C0"/>
              </a:solidFill>
            </a:endParaRPr>
          </a:p>
          <a:p>
            <a:pPr>
              <a:lnSpc>
                <a:spcPct val="150000"/>
              </a:lnSpc>
            </a:pPr>
            <a:endParaRPr lang="en-US" altLang="zh-CN" b="1" kern="100" dirty="0" smtClean="0">
              <a:latin typeface="Times New Roman"/>
              <a:ea typeface="仿宋"/>
              <a:cs typeface="仿宋"/>
            </a:endParaRPr>
          </a:p>
          <a:p>
            <a:pPr>
              <a:lnSpc>
                <a:spcPct val="125000"/>
              </a:lnSpc>
            </a:pPr>
            <a:r>
              <a:rPr lang="en-US" altLang="zh-CN" sz="2000" b="1" kern="100" dirty="0" smtClean="0">
                <a:latin typeface="Times New Roman"/>
                <a:ea typeface="仿宋"/>
                <a:cs typeface="仿宋"/>
              </a:rPr>
              <a:t>1. </a:t>
            </a:r>
            <a:r>
              <a:rPr lang="zh-CN" altLang="en-US" sz="2000" b="1" kern="100" dirty="0" smtClean="0">
                <a:latin typeface="Times New Roman"/>
                <a:ea typeface="仿宋"/>
                <a:cs typeface="仿宋"/>
              </a:rPr>
              <a:t>技术转让合同       权证转让或许可，评审登记成果许可</a:t>
            </a:r>
            <a:endParaRPr lang="en-US" altLang="zh-CN" sz="2000" b="1" kern="100" dirty="0" smtClean="0">
              <a:latin typeface="Times New Roman"/>
              <a:ea typeface="仿宋"/>
              <a:cs typeface="仿宋"/>
            </a:endParaRPr>
          </a:p>
          <a:p>
            <a:pPr>
              <a:lnSpc>
                <a:spcPct val="125000"/>
              </a:lnSpc>
            </a:pPr>
            <a:r>
              <a:rPr lang="en-US" altLang="zh-CN" sz="2000" b="1" kern="100" dirty="0" smtClean="0">
                <a:latin typeface="Times New Roman"/>
                <a:ea typeface="仿宋"/>
                <a:cs typeface="仿宋"/>
              </a:rPr>
              <a:t>2. </a:t>
            </a:r>
            <a:r>
              <a:rPr lang="zh-CN" altLang="en-US" sz="2000" b="1" kern="100" dirty="0" smtClean="0">
                <a:latin typeface="Times New Roman"/>
                <a:ea typeface="仿宋"/>
                <a:cs typeface="仿宋"/>
              </a:rPr>
              <a:t>技术开发合同</a:t>
            </a:r>
            <a:endParaRPr lang="en-US" altLang="zh-CN" sz="2000" b="1" kern="100" dirty="0" smtClean="0">
              <a:latin typeface="Times New Roman"/>
              <a:ea typeface="仿宋"/>
              <a:cs typeface="仿宋"/>
            </a:endParaRPr>
          </a:p>
          <a:p>
            <a:pPr>
              <a:lnSpc>
                <a:spcPct val="125000"/>
              </a:lnSpc>
            </a:pPr>
            <a:r>
              <a:rPr lang="en-US" altLang="zh-CN" sz="2000" b="1" kern="100" dirty="0" smtClean="0">
                <a:latin typeface="Times New Roman"/>
                <a:ea typeface="仿宋"/>
                <a:cs typeface="仿宋"/>
              </a:rPr>
              <a:t>3. </a:t>
            </a:r>
            <a:r>
              <a:rPr lang="zh-CN" altLang="en-US" sz="2000" b="1" kern="100" dirty="0" smtClean="0">
                <a:latin typeface="Times New Roman"/>
                <a:ea typeface="仿宋"/>
                <a:cs typeface="仿宋"/>
              </a:rPr>
              <a:t>技术服务合同             市场委托</a:t>
            </a:r>
            <a:r>
              <a:rPr lang="en-US" altLang="zh-CN" sz="2000" b="1" kern="100" dirty="0" smtClean="0">
                <a:latin typeface="Times New Roman"/>
                <a:ea typeface="仿宋"/>
                <a:cs typeface="仿宋"/>
              </a:rPr>
              <a:t>/</a:t>
            </a:r>
            <a:r>
              <a:rPr lang="zh-CN" altLang="en-US" sz="2000" b="1" kern="100" dirty="0" smtClean="0">
                <a:latin typeface="Times New Roman"/>
                <a:ea typeface="仿宋"/>
                <a:cs typeface="仿宋"/>
              </a:rPr>
              <a:t>横向委托项目</a:t>
            </a:r>
            <a:endParaRPr lang="en-US" altLang="zh-CN" sz="2000" b="1" kern="100" dirty="0" smtClean="0">
              <a:latin typeface="Times New Roman"/>
              <a:ea typeface="仿宋"/>
              <a:cs typeface="仿宋"/>
            </a:endParaRPr>
          </a:p>
          <a:p>
            <a:pPr>
              <a:lnSpc>
                <a:spcPct val="125000"/>
              </a:lnSpc>
            </a:pPr>
            <a:r>
              <a:rPr lang="en-US" altLang="zh-CN" sz="2000" b="1" kern="100" dirty="0" smtClean="0">
                <a:latin typeface="Times New Roman"/>
                <a:ea typeface="仿宋"/>
                <a:cs typeface="仿宋"/>
              </a:rPr>
              <a:t>4. </a:t>
            </a:r>
            <a:r>
              <a:rPr lang="zh-CN" altLang="en-US" sz="2000" b="1" kern="100" dirty="0" smtClean="0">
                <a:latin typeface="Times New Roman"/>
                <a:ea typeface="仿宋"/>
                <a:cs typeface="仿宋"/>
              </a:rPr>
              <a:t>技术咨询合同</a:t>
            </a:r>
            <a:endParaRPr lang="en-US" altLang="zh-CN" sz="2000" b="1" kern="100" dirty="0" smtClean="0">
              <a:latin typeface="Times New Roman"/>
              <a:ea typeface="仿宋"/>
              <a:cs typeface="仿宋"/>
            </a:endParaRPr>
          </a:p>
          <a:p>
            <a:pPr>
              <a:lnSpc>
                <a:spcPct val="125000"/>
              </a:lnSpc>
            </a:pPr>
            <a:endParaRPr lang="en-US" altLang="zh-CN" b="1" kern="100" dirty="0" smtClean="0">
              <a:latin typeface="Times New Roman"/>
              <a:ea typeface="仿宋"/>
              <a:cs typeface="仿宋"/>
            </a:endParaRPr>
          </a:p>
          <a:p>
            <a:pPr>
              <a:lnSpc>
                <a:spcPct val="125000"/>
              </a:lnSpc>
            </a:pPr>
            <a:r>
              <a:rPr lang="en-US" altLang="zh-CN" b="1" kern="100" dirty="0" smtClean="0">
                <a:latin typeface="Times New Roman"/>
                <a:ea typeface="仿宋"/>
                <a:cs typeface="仿宋"/>
              </a:rPr>
              <a:t>        PS</a:t>
            </a:r>
            <a:r>
              <a:rPr lang="zh-CN" altLang="en-US" b="1" kern="100" dirty="0" smtClean="0">
                <a:latin typeface="Times New Roman"/>
                <a:ea typeface="仿宋"/>
                <a:cs typeface="仿宋"/>
              </a:rPr>
              <a:t>：技术转让合同可免增值税</a:t>
            </a:r>
            <a:r>
              <a:rPr lang="en-US" altLang="zh-CN" b="1" kern="100" dirty="0" smtClean="0">
                <a:latin typeface="Times New Roman"/>
                <a:ea typeface="仿宋"/>
                <a:cs typeface="仿宋"/>
              </a:rPr>
              <a:t>+</a:t>
            </a:r>
            <a:r>
              <a:rPr lang="zh-CN" altLang="en-US" b="1" kern="100" dirty="0" smtClean="0">
                <a:latin typeface="Times New Roman"/>
                <a:ea typeface="仿宋"/>
                <a:cs typeface="仿宋"/>
              </a:rPr>
              <a:t>个税减半；</a:t>
            </a:r>
            <a:endParaRPr lang="en-US" altLang="zh-CN" b="1" kern="100" dirty="0" smtClean="0">
              <a:latin typeface="Times New Roman"/>
              <a:ea typeface="仿宋"/>
              <a:cs typeface="仿宋"/>
            </a:endParaRPr>
          </a:p>
          <a:p>
            <a:pPr>
              <a:lnSpc>
                <a:spcPct val="125000"/>
              </a:lnSpc>
            </a:pPr>
            <a:r>
              <a:rPr lang="en-US" altLang="zh-CN" b="1" kern="100" dirty="0" smtClean="0">
                <a:latin typeface="Times New Roman"/>
                <a:ea typeface="仿宋"/>
                <a:cs typeface="仿宋"/>
              </a:rPr>
              <a:t>                 </a:t>
            </a:r>
            <a:r>
              <a:rPr lang="zh-CN" altLang="en-US" b="1" kern="100" dirty="0" smtClean="0">
                <a:latin typeface="Times New Roman"/>
                <a:ea typeface="仿宋"/>
                <a:cs typeface="仿宋"/>
              </a:rPr>
              <a:t>技术开发合同可免增值税；</a:t>
            </a:r>
            <a:endParaRPr lang="en-US" altLang="zh-CN" b="1" kern="100" dirty="0" smtClean="0">
              <a:latin typeface="Times New Roman"/>
              <a:ea typeface="仿宋"/>
              <a:cs typeface="仿宋"/>
            </a:endParaRPr>
          </a:p>
          <a:p>
            <a:pPr>
              <a:lnSpc>
                <a:spcPct val="125000"/>
              </a:lnSpc>
            </a:pPr>
            <a:r>
              <a:rPr lang="en-US" altLang="zh-CN" b="1" kern="100" dirty="0" smtClean="0">
                <a:latin typeface="Times New Roman"/>
                <a:ea typeface="仿宋"/>
                <a:cs typeface="仿宋"/>
              </a:rPr>
              <a:t>                 </a:t>
            </a:r>
            <a:r>
              <a:rPr lang="zh-CN" altLang="en-US" b="1" kern="100" dirty="0" smtClean="0">
                <a:latin typeface="Times New Roman"/>
                <a:ea typeface="仿宋"/>
                <a:cs typeface="仿宋"/>
              </a:rPr>
              <a:t>技术服务合同与技术咨询合同无免税。</a:t>
            </a:r>
            <a:endParaRPr lang="en-US" altLang="zh-CN" b="1" kern="100" dirty="0" smtClean="0">
              <a:latin typeface="Times New Roman"/>
              <a:ea typeface="仿宋"/>
              <a:cs typeface="仿宋"/>
            </a:endParaRPr>
          </a:p>
        </p:txBody>
      </p:sp>
      <p:sp>
        <p:nvSpPr>
          <p:cNvPr id="10" name="等于号 9"/>
          <p:cNvSpPr/>
          <p:nvPr/>
        </p:nvSpPr>
        <p:spPr>
          <a:xfrm>
            <a:off x="3563888" y="2780928"/>
            <a:ext cx="360040" cy="216024"/>
          </a:xfrm>
          <a:prstGeom prst="mathEqual">
            <a:avLst/>
          </a:prstGeom>
          <a:solidFill>
            <a:srgbClr val="92D050"/>
          </a:solidFill>
          <a:ln>
            <a:solidFill>
              <a:srgbClr val="32B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右大括号 12"/>
          <p:cNvSpPr/>
          <p:nvPr/>
        </p:nvSpPr>
        <p:spPr>
          <a:xfrm>
            <a:off x="3563888" y="3140968"/>
            <a:ext cx="216024" cy="1008112"/>
          </a:xfrm>
          <a:prstGeom prst="rightBrace">
            <a:avLst/>
          </a:prstGeom>
          <a:ln w="25400">
            <a:solidFill>
              <a:srgbClr val="32B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等于号 13"/>
          <p:cNvSpPr/>
          <p:nvPr/>
        </p:nvSpPr>
        <p:spPr>
          <a:xfrm>
            <a:off x="3851920" y="3501008"/>
            <a:ext cx="360040" cy="216024"/>
          </a:xfrm>
          <a:prstGeom prst="mathEqual">
            <a:avLst/>
          </a:prstGeom>
          <a:solidFill>
            <a:srgbClr val="92D050"/>
          </a:solidFill>
          <a:ln>
            <a:solidFill>
              <a:srgbClr val="32B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15" name="Picture 2"/>
          <p:cNvPicPr>
            <a:picLocks noChangeAspect="1" noChangeArrowheads="1"/>
          </p:cNvPicPr>
          <p:nvPr/>
        </p:nvPicPr>
        <p:blipFill>
          <a:blip r:embed="rId3" cstate="print"/>
          <a:srcRect/>
          <a:stretch>
            <a:fillRect/>
          </a:stretch>
        </p:blipFill>
        <p:spPr bwMode="auto">
          <a:xfrm>
            <a:off x="1547664" y="1700808"/>
            <a:ext cx="542433" cy="582713"/>
          </a:xfrm>
          <a:prstGeom prst="rect">
            <a:avLst/>
          </a:prstGeom>
          <a:noFill/>
          <a:ln w="9525">
            <a:noFill/>
            <a:miter lim="800000"/>
            <a:headEnd/>
            <a:tailEnd/>
          </a:ln>
        </p:spPr>
      </p:pic>
      <p:sp>
        <p:nvSpPr>
          <p:cNvPr id="17" name="矩形 16"/>
          <p:cNvSpPr/>
          <p:nvPr/>
        </p:nvSpPr>
        <p:spPr>
          <a:xfrm>
            <a:off x="1187624" y="692696"/>
            <a:ext cx="6264696" cy="523220"/>
          </a:xfrm>
          <a:prstGeom prst="rect">
            <a:avLst/>
          </a:prstGeom>
        </p:spPr>
        <p:txBody>
          <a:bodyPr wrap="square">
            <a:spAutoFit/>
          </a:bodyPr>
          <a:lstStyle/>
          <a:p>
            <a:r>
              <a:rPr lang="zh-CN" altLang="en-US" sz="2800" b="1" dirty="0" smtClean="0">
                <a:latin typeface="+mj-ea"/>
              </a:rPr>
              <a:t>        科技成果转化</a:t>
            </a:r>
            <a:endParaRPr lang="zh-CN" altLang="en-US" sz="2800" b="1" dirty="0">
              <a:latin typeface="+mj-ea"/>
            </a:endParaRPr>
          </a:p>
        </p:txBody>
      </p:sp>
      <p:sp>
        <p:nvSpPr>
          <p:cNvPr id="18" name="燕尾形 17"/>
          <p:cNvSpPr/>
          <p:nvPr/>
        </p:nvSpPr>
        <p:spPr>
          <a:xfrm>
            <a:off x="1547664" y="764704"/>
            <a:ext cx="432048"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4098" name="Picture 2"/>
          <p:cNvPicPr>
            <a:picLocks noChangeAspect="1" noChangeArrowheads="1"/>
          </p:cNvPicPr>
          <p:nvPr/>
        </p:nvPicPr>
        <p:blipFill>
          <a:blip r:embed="rId4" cstate="print"/>
          <a:srcRect/>
          <a:stretch>
            <a:fillRect/>
          </a:stretch>
        </p:blipFill>
        <p:spPr bwMode="auto">
          <a:xfrm>
            <a:off x="1331640" y="4236318"/>
            <a:ext cx="792088" cy="7048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蔬菜PPT2.jpg"/>
          <p:cNvPicPr>
            <a:picLocks noChangeAspect="1"/>
          </p:cNvPicPr>
          <p:nvPr/>
        </p:nvPicPr>
        <p:blipFill>
          <a:blip r:embed="rId2" cstate="print"/>
          <a:stretch>
            <a:fillRect/>
          </a:stretch>
        </p:blipFill>
        <p:spPr>
          <a:xfrm>
            <a:off x="0" y="0"/>
            <a:ext cx="9144000" cy="6858000"/>
          </a:xfrm>
          <a:prstGeom prst="rect">
            <a:avLst/>
          </a:prstGeom>
        </p:spPr>
      </p:pic>
      <p:sp>
        <p:nvSpPr>
          <p:cNvPr id="3" name="内容占位符 2"/>
          <p:cNvSpPr>
            <a:spLocks noGrp="1"/>
          </p:cNvSpPr>
          <p:nvPr>
            <p:ph sz="quarter" idx="1"/>
          </p:nvPr>
        </p:nvSpPr>
        <p:spPr>
          <a:xfrm>
            <a:off x="1264096" y="1484784"/>
            <a:ext cx="7772400" cy="4535016"/>
          </a:xfrm>
        </p:spPr>
        <p:txBody>
          <a:bodyPr>
            <a:normAutofit/>
          </a:bodyPr>
          <a:lstStyle/>
          <a:p>
            <a:pPr>
              <a:buNone/>
            </a:pPr>
            <a:r>
              <a:rPr lang="en-US" altLang="zh-CN" sz="1800" b="1" dirty="0" smtClean="0">
                <a:latin typeface="仿宋" pitchFamily="49" charset="-122"/>
                <a:ea typeface="仿宋" pitchFamily="49" charset="-122"/>
              </a:rPr>
              <a:t>   </a:t>
            </a:r>
          </a:p>
          <a:p>
            <a:pPr>
              <a:buNone/>
            </a:pPr>
            <a:r>
              <a:rPr lang="zh-CN" altLang="en-US" sz="1800" b="1" dirty="0" smtClean="0">
                <a:solidFill>
                  <a:schemeClr val="accent5">
                    <a:lumMod val="75000"/>
                  </a:schemeClr>
                </a:solidFill>
                <a:latin typeface="仿宋" pitchFamily="49" charset="-122"/>
                <a:ea typeface="仿宋" pitchFamily="49" charset="-122"/>
              </a:rPr>
              <a:t>          </a:t>
            </a:r>
            <a:r>
              <a:rPr lang="zh-CN" altLang="en-US" sz="2000" b="1" dirty="0" smtClean="0">
                <a:solidFill>
                  <a:schemeClr val="accent5">
                    <a:lumMod val="75000"/>
                  </a:schemeClr>
                </a:solidFill>
                <a:latin typeface="方正小标宋简体" pitchFamily="65" charset="-122"/>
                <a:ea typeface="方正小标宋简体" pitchFamily="65" charset="-122"/>
              </a:rPr>
              <a:t>四技合同的区别</a:t>
            </a:r>
            <a:endParaRPr lang="en-US" altLang="zh-CN" sz="2000" b="1" dirty="0" smtClean="0">
              <a:solidFill>
                <a:schemeClr val="accent5">
                  <a:lumMod val="75000"/>
                </a:schemeClr>
              </a:solidFill>
              <a:latin typeface="方正小标宋简体" pitchFamily="65" charset="-122"/>
              <a:ea typeface="方正小标宋简体" pitchFamily="65" charset="-122"/>
            </a:endParaRPr>
          </a:p>
          <a:p>
            <a:pPr>
              <a:buNone/>
            </a:pPr>
            <a:r>
              <a:rPr lang="en-US" altLang="zh-CN" sz="1800" b="1" dirty="0" smtClean="0">
                <a:solidFill>
                  <a:schemeClr val="accent5">
                    <a:lumMod val="75000"/>
                  </a:schemeClr>
                </a:solidFill>
                <a:latin typeface="仿宋" pitchFamily="49" charset="-122"/>
                <a:ea typeface="仿宋" pitchFamily="49" charset="-122"/>
              </a:rPr>
              <a:t>           </a:t>
            </a:r>
          </a:p>
          <a:p>
            <a:pPr>
              <a:buNone/>
            </a:pPr>
            <a:r>
              <a:rPr lang="en-US" altLang="zh-CN" sz="1800" b="1" dirty="0" smtClean="0">
                <a:solidFill>
                  <a:schemeClr val="accent5">
                    <a:lumMod val="75000"/>
                  </a:schemeClr>
                </a:solidFill>
                <a:latin typeface="仿宋" pitchFamily="49" charset="-122"/>
                <a:ea typeface="仿宋" pitchFamily="49" charset="-122"/>
              </a:rPr>
              <a:t>       </a:t>
            </a:r>
            <a:r>
              <a:rPr lang="en-US" altLang="zh-CN" sz="1800" b="1" dirty="0" smtClean="0">
                <a:solidFill>
                  <a:schemeClr val="accent1">
                    <a:lumMod val="40000"/>
                    <a:lumOff val="60000"/>
                  </a:schemeClr>
                </a:solidFill>
                <a:latin typeface="仿宋" pitchFamily="49" charset="-122"/>
                <a:ea typeface="仿宋" pitchFamily="49" charset="-122"/>
              </a:rPr>
              <a:t>★</a:t>
            </a:r>
            <a:r>
              <a:rPr lang="zh-CN" altLang="en-US" sz="1800" b="1" dirty="0" smtClean="0">
                <a:latin typeface="黑体" pitchFamily="49" charset="-122"/>
                <a:ea typeface="黑体" pitchFamily="49" charset="-122"/>
              </a:rPr>
              <a:t>专利申请权转让</a:t>
            </a:r>
            <a:r>
              <a:rPr lang="zh-CN" altLang="en-US" sz="1800" b="1" dirty="0" smtClean="0">
                <a:latin typeface="仿宋" pitchFamily="49" charset="-122"/>
                <a:ea typeface="仿宋" pitchFamily="49" charset="-122"/>
              </a:rPr>
              <a:t>→让与方将其特定的发明创造申请专利的权利转</a:t>
            </a:r>
            <a:endParaRPr lang="en-US" altLang="zh-CN" sz="1800" b="1" dirty="0" smtClean="0">
              <a:latin typeface="仿宋" pitchFamily="49" charset="-122"/>
              <a:ea typeface="仿宋" pitchFamily="49" charset="-122"/>
            </a:endParaRPr>
          </a:p>
          <a:p>
            <a:pPr>
              <a:buNone/>
            </a:pPr>
            <a:r>
              <a:rPr lang="zh-CN" altLang="en-US" sz="1800" b="1" dirty="0" smtClean="0">
                <a:latin typeface="仿宋" pitchFamily="49" charset="-122"/>
                <a:ea typeface="仿宋" pitchFamily="49" charset="-122"/>
              </a:rPr>
              <a:t>                         让受让方（可约定权属转让比例）</a:t>
            </a:r>
            <a:endParaRPr lang="en-US" altLang="zh-CN" sz="1800" b="1" dirty="0" smtClean="0">
              <a:latin typeface="仿宋" pitchFamily="49" charset="-122"/>
              <a:ea typeface="仿宋" pitchFamily="49" charset="-122"/>
            </a:endParaRPr>
          </a:p>
          <a:p>
            <a:pPr>
              <a:buNone/>
            </a:pPr>
            <a:r>
              <a:rPr lang="en-US" altLang="zh-CN" sz="1800" b="1" dirty="0" smtClean="0">
                <a:solidFill>
                  <a:schemeClr val="accent5">
                    <a:lumMod val="75000"/>
                  </a:schemeClr>
                </a:solidFill>
                <a:latin typeface="仿宋" pitchFamily="49" charset="-122"/>
                <a:ea typeface="仿宋" pitchFamily="49" charset="-122"/>
              </a:rPr>
              <a:t> ★    </a:t>
            </a:r>
            <a:r>
              <a:rPr lang="en-US" altLang="zh-CN" sz="1800" b="1" dirty="0" smtClean="0">
                <a:solidFill>
                  <a:srgbClr val="FFC000"/>
                </a:solidFill>
                <a:latin typeface="仿宋" pitchFamily="49" charset="-122"/>
                <a:ea typeface="仿宋" pitchFamily="49" charset="-122"/>
              </a:rPr>
              <a:t>★</a:t>
            </a:r>
            <a:r>
              <a:rPr lang="zh-CN" altLang="en-US" sz="1800" b="1" dirty="0" smtClean="0">
                <a:latin typeface="黑体" pitchFamily="49" charset="-122"/>
                <a:ea typeface="黑体" pitchFamily="49" charset="-122"/>
              </a:rPr>
              <a:t>专利权转让</a:t>
            </a:r>
            <a:r>
              <a:rPr lang="zh-CN" altLang="en-US" sz="1800" b="1" dirty="0" smtClean="0">
                <a:latin typeface="仿宋" pitchFamily="49" charset="-122"/>
                <a:ea typeface="仿宋" pitchFamily="49" charset="-122"/>
              </a:rPr>
              <a:t>→让与方将其发明创造专利权转让受让方（权属比例                     </a:t>
            </a:r>
            <a:endParaRPr lang="en-US" altLang="zh-CN" sz="1800" b="1" dirty="0" smtClean="0">
              <a:latin typeface="仿宋" pitchFamily="49" charset="-122"/>
              <a:ea typeface="仿宋" pitchFamily="49" charset="-122"/>
            </a:endParaRPr>
          </a:p>
          <a:p>
            <a:pPr>
              <a:buNone/>
            </a:pPr>
            <a:r>
              <a:rPr lang="en-US" altLang="zh-CN" sz="1800" b="1" dirty="0" smtClean="0">
                <a:latin typeface="仿宋" pitchFamily="49" charset="-122"/>
                <a:ea typeface="仿宋" pitchFamily="49" charset="-122"/>
              </a:rPr>
              <a:t>                     </a:t>
            </a:r>
            <a:r>
              <a:rPr lang="zh-CN" altLang="en-US" sz="1800" b="1" dirty="0" smtClean="0">
                <a:latin typeface="仿宋" pitchFamily="49" charset="-122"/>
                <a:ea typeface="仿宋" pitchFamily="49" charset="-122"/>
              </a:rPr>
              <a:t>约定同上）</a:t>
            </a:r>
            <a:endParaRPr lang="en-US" altLang="zh-CN" sz="1800" b="1" dirty="0" smtClean="0">
              <a:latin typeface="仿宋" pitchFamily="49" charset="-122"/>
              <a:ea typeface="仿宋" pitchFamily="49" charset="-122"/>
            </a:endParaRPr>
          </a:p>
          <a:p>
            <a:pPr>
              <a:buNone/>
            </a:pPr>
            <a:r>
              <a:rPr lang="en-US" altLang="zh-CN" sz="1800" b="1" dirty="0" smtClean="0">
                <a:latin typeface="仿宋" pitchFamily="49" charset="-122"/>
                <a:ea typeface="仿宋" pitchFamily="49" charset="-122"/>
              </a:rPr>
              <a:t> ★    </a:t>
            </a:r>
            <a:r>
              <a:rPr lang="en-US" altLang="zh-CN" sz="1800" b="1" dirty="0" smtClean="0">
                <a:solidFill>
                  <a:schemeClr val="accent1">
                    <a:lumMod val="75000"/>
                  </a:schemeClr>
                </a:solidFill>
                <a:latin typeface="仿宋" pitchFamily="49" charset="-122"/>
                <a:ea typeface="仿宋" pitchFamily="49" charset="-122"/>
              </a:rPr>
              <a:t>★</a:t>
            </a:r>
            <a:r>
              <a:rPr lang="zh-CN" altLang="en-US" sz="1800" b="1" dirty="0" smtClean="0">
                <a:latin typeface="黑体" pitchFamily="49" charset="-122"/>
                <a:ea typeface="黑体" pitchFamily="49" charset="-122"/>
              </a:rPr>
              <a:t>专利实施许可</a:t>
            </a:r>
            <a:r>
              <a:rPr lang="zh-CN" altLang="en-US" sz="1800" b="1" dirty="0" smtClean="0">
                <a:latin typeface="仿宋" pitchFamily="49" charset="-122"/>
                <a:ea typeface="仿宋" pitchFamily="49" charset="-122"/>
              </a:rPr>
              <a:t>→让与方（专利权人或者其授权人）许可受让方在</a:t>
            </a:r>
            <a:endParaRPr lang="en-US" altLang="zh-CN" sz="1800" b="1" dirty="0" smtClean="0">
              <a:latin typeface="仿宋" pitchFamily="49" charset="-122"/>
              <a:ea typeface="仿宋" pitchFamily="49" charset="-122"/>
            </a:endParaRPr>
          </a:p>
          <a:p>
            <a:pPr>
              <a:buNone/>
            </a:pPr>
            <a:r>
              <a:rPr lang="en-US" altLang="zh-CN" sz="1800" b="1" dirty="0" smtClean="0">
                <a:latin typeface="仿宋" pitchFamily="49" charset="-122"/>
                <a:ea typeface="仿宋" pitchFamily="49" charset="-122"/>
              </a:rPr>
              <a:t>                       </a:t>
            </a:r>
            <a:r>
              <a:rPr lang="zh-CN" altLang="en-US" sz="1800" b="1" dirty="0" smtClean="0">
                <a:latin typeface="仿宋" pitchFamily="49" charset="-122"/>
                <a:ea typeface="仿宋" pitchFamily="49" charset="-122"/>
              </a:rPr>
              <a:t>约定范围内实施专利</a:t>
            </a:r>
            <a:endParaRPr lang="en-US" altLang="zh-CN" sz="1800" b="1" dirty="0" smtClean="0">
              <a:latin typeface="仿宋" pitchFamily="49" charset="-122"/>
              <a:ea typeface="仿宋" pitchFamily="49" charset="-122"/>
            </a:endParaRPr>
          </a:p>
          <a:p>
            <a:pPr>
              <a:buNone/>
            </a:pPr>
            <a:r>
              <a:rPr lang="en-US" altLang="zh-CN" sz="1800" b="1" dirty="0" smtClean="0">
                <a:latin typeface="仿宋" pitchFamily="49" charset="-122"/>
                <a:ea typeface="仿宋" pitchFamily="49" charset="-122"/>
              </a:rPr>
              <a:t> </a:t>
            </a:r>
            <a:r>
              <a:rPr lang="en-US" altLang="zh-CN" sz="1800" b="1" dirty="0" smtClean="0">
                <a:solidFill>
                  <a:schemeClr val="accent1">
                    <a:lumMod val="75000"/>
                  </a:schemeClr>
                </a:solidFill>
                <a:latin typeface="仿宋" pitchFamily="49" charset="-122"/>
                <a:ea typeface="仿宋" pitchFamily="49" charset="-122"/>
              </a:rPr>
              <a:t>★    </a:t>
            </a:r>
            <a:r>
              <a:rPr lang="en-US" altLang="zh-CN" sz="1800" b="1" dirty="0" smtClean="0">
                <a:solidFill>
                  <a:srgbClr val="00B008"/>
                </a:solidFill>
                <a:latin typeface="仿宋" pitchFamily="49" charset="-122"/>
                <a:ea typeface="仿宋" pitchFamily="49" charset="-122"/>
              </a:rPr>
              <a:t>★</a:t>
            </a:r>
            <a:r>
              <a:rPr lang="zh-CN" altLang="en-US" sz="1800" b="1" dirty="0" smtClean="0">
                <a:latin typeface="黑体" pitchFamily="49" charset="-122"/>
                <a:ea typeface="黑体" pitchFamily="49" charset="-122"/>
              </a:rPr>
              <a:t>技术秘密转让</a:t>
            </a:r>
            <a:r>
              <a:rPr lang="zh-CN" altLang="en-US" sz="1800" b="1" dirty="0" smtClean="0">
                <a:latin typeface="仿宋" pitchFamily="49" charset="-122"/>
                <a:ea typeface="仿宋" pitchFamily="49" charset="-122"/>
              </a:rPr>
              <a:t>→让与方将其拥有的技术秘密提供给受让方（有国 </a:t>
            </a:r>
            <a:endParaRPr lang="en-US" altLang="zh-CN" sz="1800" b="1" dirty="0" smtClean="0">
              <a:latin typeface="仿宋" pitchFamily="49" charset="-122"/>
              <a:ea typeface="仿宋" pitchFamily="49" charset="-122"/>
            </a:endParaRPr>
          </a:p>
          <a:p>
            <a:pPr>
              <a:buNone/>
            </a:pPr>
            <a:r>
              <a:rPr lang="en-US" altLang="zh-CN" sz="1800" b="1" dirty="0" smtClean="0">
                <a:latin typeface="仿宋" pitchFamily="49" charset="-122"/>
                <a:ea typeface="仿宋" pitchFamily="49" charset="-122"/>
              </a:rPr>
              <a:t>                       </a:t>
            </a:r>
            <a:r>
              <a:rPr lang="zh-CN" altLang="en-US" sz="1800" b="1" dirty="0" smtClean="0">
                <a:latin typeface="仿宋" pitchFamily="49" charset="-122"/>
                <a:ea typeface="仿宋" pitchFamily="49" charset="-122"/>
              </a:rPr>
              <a:t>家承认权属证书可转让权属或许可</a:t>
            </a:r>
            <a:r>
              <a:rPr lang="en-US" altLang="zh-CN" sz="1800" b="1" dirty="0" smtClean="0">
                <a:latin typeface="仿宋" pitchFamily="49" charset="-122"/>
                <a:ea typeface="仿宋" pitchFamily="49" charset="-122"/>
              </a:rPr>
              <a:t>/</a:t>
            </a:r>
            <a:r>
              <a:rPr lang="zh-CN" altLang="en-US" sz="1800" b="1" dirty="0" smtClean="0">
                <a:latin typeface="仿宋" pitchFamily="49" charset="-122"/>
                <a:ea typeface="仿宋" pitchFamily="49" charset="-122"/>
              </a:rPr>
              <a:t>成果评审后           </a:t>
            </a:r>
            <a:endParaRPr lang="en-US" altLang="zh-CN" sz="1800" b="1" dirty="0" smtClean="0">
              <a:latin typeface="仿宋" pitchFamily="49" charset="-122"/>
              <a:ea typeface="仿宋" pitchFamily="49" charset="-122"/>
            </a:endParaRPr>
          </a:p>
          <a:p>
            <a:pPr>
              <a:buNone/>
            </a:pPr>
            <a:r>
              <a:rPr lang="en-US" altLang="zh-CN" sz="1800" b="1" dirty="0" smtClean="0">
                <a:latin typeface="仿宋" pitchFamily="49" charset="-122"/>
                <a:ea typeface="仿宋" pitchFamily="49" charset="-122"/>
              </a:rPr>
              <a:t>                       </a:t>
            </a:r>
            <a:r>
              <a:rPr lang="zh-CN" altLang="en-US" sz="1800" b="1" dirty="0" smtClean="0">
                <a:latin typeface="仿宋" pitchFamily="49" charset="-122"/>
                <a:ea typeface="仿宋" pitchFamily="49" charset="-122"/>
              </a:rPr>
              <a:t>在科技厅成果处登记取得登记号可许可他人使用）</a:t>
            </a:r>
            <a:endParaRPr lang="en-US" altLang="zh-CN" sz="1800" b="1" dirty="0" smtClean="0">
              <a:solidFill>
                <a:schemeClr val="accent1">
                  <a:lumMod val="50000"/>
                </a:schemeClr>
              </a:solidFill>
              <a:latin typeface="仿宋" pitchFamily="49" charset="-122"/>
              <a:ea typeface="仿宋" pitchFamily="49" charset="-122"/>
            </a:endParaRPr>
          </a:p>
          <a:p>
            <a:pPr>
              <a:buNone/>
            </a:pPr>
            <a:endParaRPr lang="zh-CN" altLang="en-US" sz="1800" b="1" dirty="0">
              <a:solidFill>
                <a:schemeClr val="accent5">
                  <a:lumMod val="75000"/>
                </a:schemeClr>
              </a:solidFill>
              <a:latin typeface="仿宋" pitchFamily="49" charset="-122"/>
              <a:ea typeface="仿宋" pitchFamily="49" charset="-122"/>
            </a:endParaRPr>
          </a:p>
        </p:txBody>
      </p:sp>
      <p:pic>
        <p:nvPicPr>
          <p:cNvPr id="6" name="Picture 2"/>
          <p:cNvPicPr>
            <a:picLocks noChangeAspect="1" noChangeArrowheads="1"/>
          </p:cNvPicPr>
          <p:nvPr/>
        </p:nvPicPr>
        <p:blipFill>
          <a:blip r:embed="rId3" cstate="print"/>
          <a:srcRect/>
          <a:stretch>
            <a:fillRect/>
          </a:stretch>
        </p:blipFill>
        <p:spPr bwMode="auto">
          <a:xfrm>
            <a:off x="1475656" y="1700808"/>
            <a:ext cx="504056" cy="602221"/>
          </a:xfrm>
          <a:prstGeom prst="rect">
            <a:avLst/>
          </a:prstGeom>
          <a:noFill/>
          <a:ln w="9525">
            <a:noFill/>
            <a:miter lim="800000"/>
            <a:headEnd/>
            <a:tailEnd/>
          </a:ln>
        </p:spPr>
      </p:pic>
      <p:sp>
        <p:nvSpPr>
          <p:cNvPr id="11" name="圆角矩形 10"/>
          <p:cNvSpPr/>
          <p:nvPr/>
        </p:nvSpPr>
        <p:spPr>
          <a:xfrm>
            <a:off x="1259632" y="2636912"/>
            <a:ext cx="504056" cy="2664296"/>
          </a:xfrm>
          <a:prstGeom prst="roundRect">
            <a:avLst/>
          </a:prstGeom>
          <a:solidFill>
            <a:srgbClr val="92D050"/>
          </a:solidFill>
          <a:ln>
            <a:solidFill>
              <a:srgbClr val="32B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latin typeface="仿宋" pitchFamily="49" charset="-122"/>
                <a:ea typeface="仿宋" pitchFamily="49" charset="-122"/>
              </a:rPr>
              <a:t>技</a:t>
            </a:r>
            <a:endParaRPr lang="en-US" altLang="zh-CN" b="1" dirty="0" smtClean="0">
              <a:latin typeface="仿宋" pitchFamily="49" charset="-122"/>
              <a:ea typeface="仿宋" pitchFamily="49" charset="-122"/>
            </a:endParaRPr>
          </a:p>
          <a:p>
            <a:pPr algn="ctr"/>
            <a:r>
              <a:rPr lang="zh-CN" altLang="en-US" b="1" dirty="0" smtClean="0">
                <a:latin typeface="仿宋" pitchFamily="49" charset="-122"/>
                <a:ea typeface="仿宋" pitchFamily="49" charset="-122"/>
              </a:rPr>
              <a:t>术</a:t>
            </a:r>
            <a:endParaRPr lang="en-US" altLang="zh-CN" b="1" dirty="0" smtClean="0">
              <a:latin typeface="仿宋" pitchFamily="49" charset="-122"/>
              <a:ea typeface="仿宋" pitchFamily="49" charset="-122"/>
            </a:endParaRPr>
          </a:p>
          <a:p>
            <a:pPr algn="ctr"/>
            <a:r>
              <a:rPr lang="zh-CN" altLang="en-US" b="1" dirty="0" smtClean="0">
                <a:latin typeface="仿宋" pitchFamily="49" charset="-122"/>
                <a:ea typeface="仿宋" pitchFamily="49" charset="-122"/>
              </a:rPr>
              <a:t>转</a:t>
            </a:r>
            <a:endParaRPr lang="en-US" altLang="zh-CN" b="1" dirty="0" smtClean="0">
              <a:latin typeface="仿宋" pitchFamily="49" charset="-122"/>
              <a:ea typeface="仿宋" pitchFamily="49" charset="-122"/>
            </a:endParaRPr>
          </a:p>
          <a:p>
            <a:pPr algn="ctr"/>
            <a:r>
              <a:rPr lang="zh-CN" altLang="en-US" b="1" dirty="0" smtClean="0">
                <a:latin typeface="仿宋" pitchFamily="49" charset="-122"/>
                <a:ea typeface="仿宋" pitchFamily="49" charset="-122"/>
              </a:rPr>
              <a:t>让合同</a:t>
            </a:r>
            <a:endParaRPr lang="zh-CN" altLang="en-US" b="1" dirty="0">
              <a:latin typeface="仿宋" pitchFamily="49" charset="-122"/>
              <a:ea typeface="仿宋" pitchFamily="49" charset="-122"/>
            </a:endParaRPr>
          </a:p>
        </p:txBody>
      </p:sp>
      <p:sp>
        <p:nvSpPr>
          <p:cNvPr id="16" name="左大括号 15"/>
          <p:cNvSpPr/>
          <p:nvPr/>
        </p:nvSpPr>
        <p:spPr>
          <a:xfrm>
            <a:off x="1763688" y="2564904"/>
            <a:ext cx="504056" cy="2880320"/>
          </a:xfrm>
          <a:prstGeom prst="leftBrace">
            <a:avLst/>
          </a:prstGeom>
          <a:ln>
            <a:solidFill>
              <a:srgbClr val="32B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矩形 9"/>
          <p:cNvSpPr/>
          <p:nvPr/>
        </p:nvSpPr>
        <p:spPr>
          <a:xfrm>
            <a:off x="1187624" y="692696"/>
            <a:ext cx="6264696" cy="523220"/>
          </a:xfrm>
          <a:prstGeom prst="rect">
            <a:avLst/>
          </a:prstGeom>
        </p:spPr>
        <p:txBody>
          <a:bodyPr wrap="square">
            <a:spAutoFit/>
          </a:bodyPr>
          <a:lstStyle/>
          <a:p>
            <a:r>
              <a:rPr lang="zh-CN" altLang="en-US" sz="2800" b="1" dirty="0" smtClean="0">
                <a:latin typeface="+mj-ea"/>
              </a:rPr>
              <a:t>        科技成果转化</a:t>
            </a:r>
            <a:endParaRPr lang="zh-CN" altLang="en-US" sz="2800" b="1" dirty="0">
              <a:latin typeface="+mj-ea"/>
            </a:endParaRPr>
          </a:p>
        </p:txBody>
      </p:sp>
      <p:sp>
        <p:nvSpPr>
          <p:cNvPr id="12" name="燕尾形 11"/>
          <p:cNvSpPr/>
          <p:nvPr/>
        </p:nvSpPr>
        <p:spPr>
          <a:xfrm>
            <a:off x="1547664" y="764704"/>
            <a:ext cx="432048"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蔬菜PPT3.jpg"/>
          <p:cNvPicPr>
            <a:picLocks noChangeAspect="1"/>
          </p:cNvPicPr>
          <p:nvPr/>
        </p:nvPicPr>
        <p:blipFill>
          <a:blip r:embed="rId2" cstate="print"/>
          <a:stretch>
            <a:fillRect/>
          </a:stretch>
        </p:blipFill>
        <p:spPr>
          <a:xfrm>
            <a:off x="0" y="0"/>
            <a:ext cx="9144000" cy="6858000"/>
          </a:xfrm>
          <a:prstGeom prst="rect">
            <a:avLst/>
          </a:prstGeom>
        </p:spPr>
      </p:pic>
      <p:sp>
        <p:nvSpPr>
          <p:cNvPr id="3" name="内容占位符 2"/>
          <p:cNvSpPr>
            <a:spLocks noGrp="1"/>
          </p:cNvSpPr>
          <p:nvPr>
            <p:ph sz="quarter" idx="1"/>
          </p:nvPr>
        </p:nvSpPr>
        <p:spPr>
          <a:xfrm>
            <a:off x="827584" y="476672"/>
            <a:ext cx="7402016" cy="6048672"/>
          </a:xfrm>
        </p:spPr>
        <p:txBody>
          <a:bodyPr>
            <a:normAutofit lnSpcReduction="10000"/>
          </a:bodyPr>
          <a:lstStyle/>
          <a:p>
            <a:r>
              <a:rPr lang="zh-CN" altLang="en-US" sz="1800" b="1" dirty="0" smtClean="0">
                <a:latin typeface="仿宋" pitchFamily="49" charset="-122"/>
                <a:ea typeface="仿宋" pitchFamily="49" charset="-122"/>
              </a:rPr>
              <a:t>须知</a:t>
            </a:r>
            <a:r>
              <a:rPr lang="en-US" altLang="zh-CN" sz="1800" b="1" dirty="0" smtClean="0">
                <a:latin typeface="仿宋" pitchFamily="49" charset="-122"/>
                <a:ea typeface="仿宋" pitchFamily="49" charset="-122"/>
              </a:rPr>
              <a:t>——</a:t>
            </a:r>
            <a:r>
              <a:rPr lang="zh-CN" altLang="en-US" sz="1800" b="1" dirty="0" smtClean="0">
                <a:latin typeface="仿宋" pitchFamily="49" charset="-122"/>
                <a:ea typeface="仿宋" pitchFamily="49" charset="-122"/>
              </a:rPr>
              <a:t>实施许可合同的分类</a:t>
            </a:r>
            <a:endParaRPr lang="en-US" altLang="zh-CN" sz="1800" b="1" dirty="0" smtClean="0">
              <a:latin typeface="仿宋" pitchFamily="49" charset="-122"/>
              <a:ea typeface="仿宋" pitchFamily="49" charset="-122"/>
            </a:endParaRPr>
          </a:p>
          <a:p>
            <a:endParaRPr lang="en-US" altLang="zh-CN" sz="1800" b="1" dirty="0" smtClean="0">
              <a:latin typeface="仿宋" pitchFamily="49" charset="-122"/>
              <a:ea typeface="仿宋" pitchFamily="49" charset="-122"/>
            </a:endParaRPr>
          </a:p>
          <a:p>
            <a:endParaRPr lang="en-US" altLang="zh-CN" sz="1800" b="1" dirty="0" smtClean="0">
              <a:latin typeface="仿宋" pitchFamily="49" charset="-122"/>
              <a:ea typeface="仿宋" pitchFamily="49" charset="-122"/>
            </a:endParaRPr>
          </a:p>
          <a:p>
            <a:endParaRPr lang="en-US" altLang="zh-CN" sz="1800" b="1" dirty="0" smtClean="0">
              <a:latin typeface="仿宋" pitchFamily="49" charset="-122"/>
              <a:ea typeface="仿宋" pitchFamily="49" charset="-122"/>
            </a:endParaRPr>
          </a:p>
          <a:p>
            <a:endParaRPr lang="en-US" altLang="zh-CN" sz="1800" b="1" dirty="0" smtClean="0">
              <a:latin typeface="仿宋" pitchFamily="49" charset="-122"/>
              <a:ea typeface="仿宋" pitchFamily="49" charset="-122"/>
            </a:endParaRPr>
          </a:p>
          <a:p>
            <a:endParaRPr lang="en-US" altLang="zh-CN" sz="1800" b="1" dirty="0" smtClean="0">
              <a:latin typeface="仿宋" pitchFamily="49" charset="-122"/>
              <a:ea typeface="仿宋" pitchFamily="49" charset="-122"/>
            </a:endParaRPr>
          </a:p>
          <a:p>
            <a:endParaRPr lang="en-US" altLang="zh-CN" sz="1800" b="1" dirty="0" smtClean="0">
              <a:latin typeface="仿宋" pitchFamily="49" charset="-122"/>
              <a:ea typeface="仿宋" pitchFamily="49" charset="-122"/>
            </a:endParaRPr>
          </a:p>
          <a:p>
            <a:endParaRPr lang="en-US" altLang="zh-CN" sz="1800" b="1" dirty="0" smtClean="0">
              <a:latin typeface="仿宋" pitchFamily="49" charset="-122"/>
              <a:ea typeface="仿宋" pitchFamily="49" charset="-122"/>
            </a:endParaRPr>
          </a:p>
          <a:p>
            <a:endParaRPr lang="en-US" altLang="zh-CN" sz="1800" b="1" dirty="0" smtClean="0">
              <a:latin typeface="仿宋" pitchFamily="49" charset="-122"/>
              <a:ea typeface="仿宋" pitchFamily="49" charset="-122"/>
            </a:endParaRPr>
          </a:p>
          <a:p>
            <a:pPr>
              <a:buNone/>
            </a:pPr>
            <a:endParaRPr lang="en-US" altLang="zh-CN" sz="1800" b="1" dirty="0" smtClean="0">
              <a:latin typeface="仿宋" pitchFamily="49" charset="-122"/>
              <a:ea typeface="仿宋" pitchFamily="49" charset="-122"/>
            </a:endParaRPr>
          </a:p>
          <a:p>
            <a:pPr>
              <a:buNone/>
            </a:pPr>
            <a:r>
              <a:rPr lang="en-US" altLang="zh-CN" sz="1800" b="1" dirty="0" smtClean="0">
                <a:latin typeface="仿宋" pitchFamily="49" charset="-122"/>
                <a:ea typeface="仿宋" pitchFamily="49" charset="-122"/>
              </a:rPr>
              <a:t>PS</a:t>
            </a:r>
            <a:r>
              <a:rPr lang="zh-CN" altLang="en-US" sz="1800" b="1" dirty="0" smtClean="0">
                <a:latin typeface="仿宋" pitchFamily="49" charset="-122"/>
                <a:ea typeface="仿宋" pitchFamily="49" charset="-122"/>
              </a:rPr>
              <a:t>：分许可是指权利人和被允许使用人可以使用其专利</a:t>
            </a:r>
            <a:r>
              <a:rPr lang="en-US" altLang="zh-CN" sz="1800" b="1" dirty="0" smtClean="0">
                <a:latin typeface="仿宋" pitchFamily="49" charset="-122"/>
                <a:ea typeface="仿宋" pitchFamily="49" charset="-122"/>
              </a:rPr>
              <a:t>/</a:t>
            </a:r>
            <a:r>
              <a:rPr lang="zh-CN" altLang="en-US" sz="1800" b="1" dirty="0" smtClean="0">
                <a:latin typeface="仿宋" pitchFamily="49" charset="-122"/>
                <a:ea typeface="仿宋" pitchFamily="49" charset="-122"/>
              </a:rPr>
              <a:t>技术秘密，同时权利人和被许可使用人都有权允许其他人使用其专利</a:t>
            </a:r>
            <a:r>
              <a:rPr lang="en-US" altLang="zh-CN" sz="1800" b="1" dirty="0" smtClean="0">
                <a:latin typeface="仿宋" pitchFamily="49" charset="-122"/>
                <a:ea typeface="仿宋" pitchFamily="49" charset="-122"/>
              </a:rPr>
              <a:t>/</a:t>
            </a:r>
            <a:r>
              <a:rPr lang="zh-CN" altLang="en-US" sz="1800" b="1" dirty="0" smtClean="0">
                <a:latin typeface="仿宋" pitchFamily="49" charset="-122"/>
                <a:ea typeface="仿宋" pitchFamily="49" charset="-122"/>
              </a:rPr>
              <a:t>技术秘密（如甲许可乙，乙自己使用的同时又许可给丙，当然甲也能继续许可给丁）。</a:t>
            </a:r>
            <a:endParaRPr lang="en-US" altLang="zh-CN" sz="1800" b="1" dirty="0" smtClean="0">
              <a:latin typeface="仿宋" pitchFamily="49" charset="-122"/>
              <a:ea typeface="仿宋" pitchFamily="49" charset="-122"/>
            </a:endParaRPr>
          </a:p>
          <a:p>
            <a:endParaRPr lang="en-US" altLang="zh-CN" sz="1800" b="1" dirty="0" smtClean="0">
              <a:latin typeface="仿宋" pitchFamily="49" charset="-122"/>
              <a:ea typeface="仿宋" pitchFamily="49" charset="-122"/>
            </a:endParaRPr>
          </a:p>
          <a:p>
            <a:pPr>
              <a:buNone/>
            </a:pPr>
            <a:r>
              <a:rPr lang="en-US" altLang="zh-CN" sz="1800" b="1" dirty="0" smtClean="0">
                <a:latin typeface="仿宋" pitchFamily="49" charset="-122"/>
                <a:ea typeface="仿宋" pitchFamily="49" charset="-122"/>
              </a:rPr>
              <a:t>   </a:t>
            </a:r>
            <a:r>
              <a:rPr lang="zh-CN" altLang="en-US" sz="1800" b="1" dirty="0" smtClean="0">
                <a:latin typeface="仿宋" pitchFamily="49" charset="-122"/>
                <a:ea typeface="仿宋" pitchFamily="49" charset="-122"/>
              </a:rPr>
              <a:t>许可范围可以在合同内约定，比如，一项专利权，甲方可以许可乙方在福建省范围内实施，许可丙方在江西省范围内实施。</a:t>
            </a:r>
            <a:endParaRPr lang="en-US" altLang="zh-CN" sz="1800" b="1" dirty="0" smtClean="0">
              <a:latin typeface="仿宋" pitchFamily="49" charset="-122"/>
              <a:ea typeface="仿宋" pitchFamily="49" charset="-122"/>
            </a:endParaRPr>
          </a:p>
          <a:p>
            <a:endParaRPr lang="en-US" altLang="zh-CN" sz="1800" b="1" dirty="0" smtClean="0">
              <a:latin typeface="仿宋" pitchFamily="49" charset="-122"/>
              <a:ea typeface="仿宋" pitchFamily="49" charset="-122"/>
            </a:endParaRPr>
          </a:p>
          <a:p>
            <a:pPr>
              <a:buNone/>
            </a:pPr>
            <a:r>
              <a:rPr lang="zh-CN" altLang="en-US" sz="1800" b="1" dirty="0" smtClean="0">
                <a:latin typeface="仿宋" pitchFamily="49" charset="-122"/>
                <a:ea typeface="仿宋" pitchFamily="49" charset="-122"/>
              </a:rPr>
              <a:t>           </a:t>
            </a:r>
            <a:endParaRPr lang="zh-CN" altLang="en-US" sz="1800" b="1" dirty="0">
              <a:latin typeface="仿宋" pitchFamily="49" charset="-122"/>
              <a:ea typeface="仿宋" pitchFamily="49" charset="-122"/>
            </a:endParaRPr>
          </a:p>
        </p:txBody>
      </p:sp>
      <p:graphicFrame>
        <p:nvGraphicFramePr>
          <p:cNvPr id="5" name="图示 4"/>
          <p:cNvGraphicFramePr/>
          <p:nvPr/>
        </p:nvGraphicFramePr>
        <p:xfrm>
          <a:off x="1331640" y="980728"/>
          <a:ext cx="6096000" cy="2304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2"/>
          <p:cNvPicPr>
            <a:picLocks noChangeAspect="1" noChangeArrowheads="1"/>
          </p:cNvPicPr>
          <p:nvPr/>
        </p:nvPicPr>
        <p:blipFill>
          <a:blip r:embed="rId8" cstate="print"/>
          <a:srcRect/>
          <a:stretch>
            <a:fillRect/>
          </a:stretch>
        </p:blipFill>
        <p:spPr bwMode="auto">
          <a:xfrm>
            <a:off x="755576" y="4941168"/>
            <a:ext cx="443786" cy="530213"/>
          </a:xfrm>
          <a:prstGeom prst="rect">
            <a:avLst/>
          </a:prstGeom>
          <a:noFill/>
          <a:ln w="9525">
            <a:noFill/>
            <a:miter lim="800000"/>
            <a:headEnd/>
            <a:tailEnd/>
          </a:ln>
        </p:spPr>
      </p:pic>
      <p:pic>
        <p:nvPicPr>
          <p:cNvPr id="5125" name="Picture 5"/>
          <p:cNvPicPr>
            <a:picLocks noChangeAspect="1" noChangeArrowheads="1"/>
          </p:cNvPicPr>
          <p:nvPr/>
        </p:nvPicPr>
        <p:blipFill>
          <a:blip r:embed="rId9" cstate="print"/>
          <a:srcRect/>
          <a:stretch>
            <a:fillRect/>
          </a:stretch>
        </p:blipFill>
        <p:spPr bwMode="auto">
          <a:xfrm>
            <a:off x="467544" y="260648"/>
            <a:ext cx="691895" cy="605408"/>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蔬菜PPT2.jpg"/>
          <p:cNvPicPr>
            <a:picLocks noChangeAspect="1"/>
          </p:cNvPicPr>
          <p:nvPr/>
        </p:nvPicPr>
        <p:blipFill>
          <a:blip r:embed="rId2" cstate="print"/>
          <a:stretch>
            <a:fillRect/>
          </a:stretch>
        </p:blipFill>
        <p:spPr>
          <a:xfrm>
            <a:off x="0" y="0"/>
            <a:ext cx="9144000" cy="6858000"/>
          </a:xfrm>
          <a:prstGeom prst="rect">
            <a:avLst/>
          </a:prstGeom>
        </p:spPr>
      </p:pic>
      <p:sp>
        <p:nvSpPr>
          <p:cNvPr id="3" name="内容占位符 2"/>
          <p:cNvSpPr>
            <a:spLocks noGrp="1"/>
          </p:cNvSpPr>
          <p:nvPr>
            <p:ph sz="quarter" idx="1"/>
          </p:nvPr>
        </p:nvSpPr>
        <p:spPr>
          <a:xfrm>
            <a:off x="1696144" y="1124744"/>
            <a:ext cx="7556376" cy="5256584"/>
          </a:xfrm>
        </p:spPr>
        <p:txBody>
          <a:bodyPr>
            <a:normAutofit fontScale="85000" lnSpcReduction="20000"/>
          </a:bodyPr>
          <a:lstStyle/>
          <a:p>
            <a:endParaRPr lang="en-US" altLang="zh-CN" sz="1800" dirty="0" smtClean="0"/>
          </a:p>
          <a:p>
            <a:pPr>
              <a:buNone/>
            </a:pPr>
            <a:endParaRPr lang="en-US" altLang="zh-CN" sz="1800" b="1" dirty="0" smtClean="0">
              <a:latin typeface="仿宋" pitchFamily="49" charset="-122"/>
              <a:ea typeface="仿宋" pitchFamily="49" charset="-122"/>
            </a:endParaRPr>
          </a:p>
          <a:p>
            <a:pPr>
              <a:buNone/>
            </a:pPr>
            <a:r>
              <a:rPr lang="en-US" altLang="zh-CN" sz="1800" b="1" dirty="0" smtClean="0">
                <a:latin typeface="仿宋" pitchFamily="49" charset="-122"/>
                <a:ea typeface="仿宋" pitchFamily="49" charset="-122"/>
              </a:rPr>
              <a:t>              </a:t>
            </a:r>
            <a:r>
              <a:rPr lang="zh-CN" altLang="en-US" sz="1900" b="1" dirty="0" smtClean="0">
                <a:latin typeface="仿宋" pitchFamily="49" charset="-122"/>
                <a:ea typeface="仿宋" pitchFamily="49" charset="-122"/>
              </a:rPr>
              <a:t>技术开发合同是指当事人之间就新技术、新产品、新工艺或</a:t>
            </a:r>
            <a:endParaRPr lang="en-US" altLang="zh-CN" sz="1900" b="1" dirty="0" smtClean="0">
              <a:latin typeface="仿宋" pitchFamily="49" charset="-122"/>
              <a:ea typeface="仿宋" pitchFamily="49" charset="-122"/>
            </a:endParaRPr>
          </a:p>
          <a:p>
            <a:r>
              <a:rPr lang="en-US" altLang="zh-CN" sz="1900" b="1" dirty="0" smtClean="0">
                <a:latin typeface="仿宋" pitchFamily="49" charset="-122"/>
                <a:ea typeface="仿宋" pitchFamily="49" charset="-122"/>
              </a:rPr>
              <a:t>          </a:t>
            </a:r>
            <a:r>
              <a:rPr lang="zh-CN" altLang="en-US" sz="1900" b="1" dirty="0" smtClean="0">
                <a:latin typeface="仿宋" pitchFamily="49" charset="-122"/>
                <a:ea typeface="仿宋" pitchFamily="49" charset="-122"/>
              </a:rPr>
              <a:t>者新材料及其系统的研究开发所订立的合同，分为技术开发</a:t>
            </a:r>
            <a:endParaRPr lang="en-US" altLang="zh-CN" sz="1900" b="1" dirty="0" smtClean="0">
              <a:latin typeface="仿宋" pitchFamily="49" charset="-122"/>
              <a:ea typeface="仿宋" pitchFamily="49" charset="-122"/>
            </a:endParaRPr>
          </a:p>
          <a:p>
            <a:pPr>
              <a:buNone/>
            </a:pPr>
            <a:r>
              <a:rPr lang="en-US" altLang="zh-CN" sz="1900" b="1" dirty="0" smtClean="0">
                <a:latin typeface="仿宋" pitchFamily="49" charset="-122"/>
                <a:ea typeface="仿宋" pitchFamily="49" charset="-122"/>
              </a:rPr>
              <a:t>             </a:t>
            </a:r>
            <a:r>
              <a:rPr lang="zh-CN" altLang="en-US" sz="1900" b="1" dirty="0" smtClean="0">
                <a:latin typeface="仿宋" pitchFamily="49" charset="-122"/>
                <a:ea typeface="仿宋" pitchFamily="49" charset="-122"/>
              </a:rPr>
              <a:t>（委托）和技术开发（合作）。</a:t>
            </a:r>
          </a:p>
          <a:p>
            <a:pPr>
              <a:buNone/>
            </a:pPr>
            <a:endParaRPr lang="en-US" altLang="zh-CN" sz="1800" b="1" dirty="0" smtClean="0">
              <a:latin typeface="仿宋" pitchFamily="49" charset="-122"/>
              <a:ea typeface="仿宋" pitchFamily="49" charset="-122"/>
            </a:endParaRPr>
          </a:p>
          <a:p>
            <a:endParaRPr lang="en-US" altLang="zh-CN" sz="1800" b="1" dirty="0" smtClean="0">
              <a:solidFill>
                <a:schemeClr val="accent5">
                  <a:lumMod val="75000"/>
                </a:schemeClr>
              </a:solidFill>
              <a:latin typeface="仿宋" pitchFamily="49" charset="-122"/>
              <a:ea typeface="仿宋" pitchFamily="49" charset="-122"/>
            </a:endParaRPr>
          </a:p>
          <a:p>
            <a:r>
              <a:rPr lang="zh-CN" altLang="en-US" sz="1800" b="1" dirty="0" smtClean="0">
                <a:latin typeface="仿宋" pitchFamily="49" charset="-122"/>
                <a:ea typeface="仿宋" pitchFamily="49" charset="-122"/>
              </a:rPr>
              <a:t>           </a:t>
            </a:r>
            <a:r>
              <a:rPr lang="zh-CN" altLang="en-US" sz="1900" b="1" dirty="0" smtClean="0">
                <a:latin typeface="仿宋" pitchFamily="49" charset="-122"/>
                <a:ea typeface="仿宋" pitchFamily="49" charset="-122"/>
              </a:rPr>
              <a:t>包括就特定技术项目提供可行性论证、技术预测、专题技术</a:t>
            </a:r>
            <a:endParaRPr lang="en-US" altLang="zh-CN" sz="1900" b="1" dirty="0" smtClean="0">
              <a:latin typeface="仿宋" pitchFamily="49" charset="-122"/>
              <a:ea typeface="仿宋" pitchFamily="49" charset="-122"/>
            </a:endParaRPr>
          </a:p>
          <a:p>
            <a:r>
              <a:rPr lang="en-US" altLang="zh-CN" sz="1900" b="1" dirty="0" smtClean="0">
                <a:latin typeface="仿宋" pitchFamily="49" charset="-122"/>
                <a:ea typeface="仿宋" pitchFamily="49" charset="-122"/>
              </a:rPr>
              <a:t>          </a:t>
            </a:r>
            <a:r>
              <a:rPr lang="zh-CN" altLang="en-US" sz="1900" b="1" dirty="0" smtClean="0">
                <a:latin typeface="仿宋" pitchFamily="49" charset="-122"/>
                <a:ea typeface="仿宋" pitchFamily="49" charset="-122"/>
              </a:rPr>
              <a:t>调查、分析评价报告等合同。（例如规划）</a:t>
            </a:r>
            <a:endParaRPr lang="en-US" altLang="zh-CN" sz="1900" b="1" dirty="0" smtClean="0">
              <a:latin typeface="仿宋" pitchFamily="49" charset="-122"/>
              <a:ea typeface="仿宋" pitchFamily="49" charset="-122"/>
            </a:endParaRPr>
          </a:p>
          <a:p>
            <a:endParaRPr lang="en-US" altLang="zh-CN" sz="1800" b="1" dirty="0" smtClean="0">
              <a:solidFill>
                <a:schemeClr val="accent5">
                  <a:lumMod val="75000"/>
                </a:schemeClr>
              </a:solidFill>
              <a:latin typeface="仿宋" pitchFamily="49" charset="-122"/>
              <a:ea typeface="仿宋" pitchFamily="49" charset="-122"/>
            </a:endParaRPr>
          </a:p>
          <a:p>
            <a:pPr>
              <a:buNone/>
            </a:pPr>
            <a:r>
              <a:rPr lang="zh-CN" altLang="en-US" sz="1800" b="1" dirty="0" smtClean="0">
                <a:latin typeface="仿宋" pitchFamily="49" charset="-122"/>
                <a:ea typeface="仿宋" pitchFamily="49" charset="-122"/>
              </a:rPr>
              <a:t>         </a:t>
            </a:r>
            <a:endParaRPr lang="en-US" altLang="zh-CN" sz="1800" b="1" dirty="0" smtClean="0">
              <a:latin typeface="仿宋" pitchFamily="49" charset="-122"/>
              <a:ea typeface="仿宋" pitchFamily="49" charset="-122"/>
            </a:endParaRPr>
          </a:p>
          <a:p>
            <a:r>
              <a:rPr lang="en-US" altLang="zh-CN" sz="1800" b="1" dirty="0" smtClean="0">
                <a:latin typeface="仿宋" pitchFamily="49" charset="-122"/>
                <a:ea typeface="仿宋" pitchFamily="49" charset="-122"/>
              </a:rPr>
              <a:t>           </a:t>
            </a:r>
            <a:r>
              <a:rPr lang="zh-CN" altLang="en-US" sz="1900" b="1" dirty="0" smtClean="0">
                <a:latin typeface="仿宋" pitchFamily="49" charset="-122"/>
                <a:ea typeface="仿宋" pitchFamily="49" charset="-122"/>
              </a:rPr>
              <a:t>当事人一方以技术知识为另一方解决特定技术问题所订立</a:t>
            </a:r>
            <a:endParaRPr lang="en-US" altLang="zh-CN" sz="1900" b="1" dirty="0" smtClean="0">
              <a:latin typeface="仿宋" pitchFamily="49" charset="-122"/>
              <a:ea typeface="仿宋" pitchFamily="49" charset="-122"/>
            </a:endParaRPr>
          </a:p>
          <a:p>
            <a:r>
              <a:rPr lang="en-US" altLang="zh-CN" sz="1900" b="1" dirty="0" smtClean="0">
                <a:latin typeface="仿宋" pitchFamily="49" charset="-122"/>
                <a:ea typeface="仿宋" pitchFamily="49" charset="-122"/>
              </a:rPr>
              <a:t>          </a:t>
            </a:r>
            <a:r>
              <a:rPr lang="zh-CN" altLang="en-US" sz="1900" b="1" dirty="0" smtClean="0">
                <a:latin typeface="仿宋" pitchFamily="49" charset="-122"/>
                <a:ea typeface="仿宋" pitchFamily="49" charset="-122"/>
              </a:rPr>
              <a:t>的合同，不包括建设工程合同和承揽合同。（无权证技术转</a:t>
            </a:r>
            <a:r>
              <a:rPr lang="en-US" altLang="zh-CN" sz="1900" b="1" dirty="0" smtClean="0">
                <a:latin typeface="仿宋" pitchFamily="49" charset="-122"/>
                <a:ea typeface="仿宋" pitchFamily="49" charset="-122"/>
              </a:rPr>
              <a:t>       </a:t>
            </a:r>
          </a:p>
          <a:p>
            <a:r>
              <a:rPr lang="en-US" altLang="zh-CN" sz="1900" b="1" dirty="0" smtClean="0">
                <a:latin typeface="仿宋" pitchFamily="49" charset="-122"/>
                <a:ea typeface="仿宋" pitchFamily="49" charset="-122"/>
              </a:rPr>
              <a:t>          </a:t>
            </a:r>
            <a:r>
              <a:rPr lang="zh-CN" altLang="en-US" sz="1900" b="1" dirty="0" smtClean="0">
                <a:latin typeface="仿宋" pitchFamily="49" charset="-122"/>
                <a:ea typeface="仿宋" pitchFamily="49" charset="-122"/>
              </a:rPr>
              <a:t>让归此类，如无登记的评审成果。）</a:t>
            </a:r>
            <a:endParaRPr lang="en-US" altLang="zh-CN" sz="1900" b="1" dirty="0" smtClean="0">
              <a:latin typeface="仿宋" pitchFamily="49" charset="-122"/>
              <a:ea typeface="仿宋" pitchFamily="49" charset="-122"/>
            </a:endParaRPr>
          </a:p>
          <a:p>
            <a:endParaRPr lang="en-US" altLang="zh-CN" sz="1800" b="1" dirty="0" smtClean="0">
              <a:solidFill>
                <a:schemeClr val="accent5">
                  <a:lumMod val="75000"/>
                </a:schemeClr>
              </a:solidFill>
              <a:latin typeface="仿宋" pitchFamily="49" charset="-122"/>
              <a:ea typeface="仿宋" pitchFamily="49" charset="-122"/>
            </a:endParaRPr>
          </a:p>
          <a:p>
            <a:pPr>
              <a:buNone/>
            </a:pPr>
            <a:r>
              <a:rPr lang="zh-CN" altLang="en-US" sz="1800" b="1" dirty="0" smtClean="0">
                <a:latin typeface="仿宋" pitchFamily="49" charset="-122"/>
                <a:ea typeface="仿宋" pitchFamily="49" charset="-122"/>
              </a:rPr>
              <a:t>   技术合同采用科技部统一格式，范本请在成果转化处网页下载。</a:t>
            </a:r>
            <a:endParaRPr lang="en-US" altLang="zh-CN" sz="1800" b="1" dirty="0" smtClean="0">
              <a:latin typeface="仿宋" pitchFamily="49" charset="-122"/>
              <a:ea typeface="仿宋" pitchFamily="49" charset="-122"/>
            </a:endParaRPr>
          </a:p>
          <a:p>
            <a:endParaRPr lang="en-US" altLang="zh-CN" sz="1800" b="1" dirty="0" smtClean="0">
              <a:solidFill>
                <a:schemeClr val="accent5">
                  <a:lumMod val="75000"/>
                </a:schemeClr>
              </a:solidFill>
              <a:latin typeface="仿宋" pitchFamily="49" charset="-122"/>
              <a:ea typeface="仿宋" pitchFamily="49" charset="-122"/>
            </a:endParaRPr>
          </a:p>
          <a:p>
            <a:pPr>
              <a:buNone/>
            </a:pPr>
            <a:r>
              <a:rPr lang="zh-CN" altLang="en-US" sz="1800" b="1" dirty="0" smtClean="0">
                <a:solidFill>
                  <a:schemeClr val="accent5">
                    <a:lumMod val="75000"/>
                  </a:schemeClr>
                </a:solidFill>
                <a:latin typeface="仿宋" pitchFamily="49" charset="-122"/>
                <a:ea typeface="仿宋" pitchFamily="49" charset="-122"/>
              </a:rPr>
              <a:t>   </a:t>
            </a:r>
            <a:r>
              <a:rPr lang="zh-CN" altLang="en-US" sz="1800" b="1" dirty="0" smtClean="0">
                <a:solidFill>
                  <a:srgbClr val="0070C0"/>
                </a:solidFill>
                <a:effectLst>
                  <a:outerShdw blurRad="38100" dist="38100" dir="2700000" algn="tl">
                    <a:srgbClr val="000000">
                      <a:alpha val="43137"/>
                    </a:srgbClr>
                  </a:outerShdw>
                </a:effectLst>
                <a:latin typeface="仿宋" pitchFamily="49" charset="-122"/>
                <a:ea typeface="仿宋" pitchFamily="49" charset="-122"/>
              </a:rPr>
              <a:t>划重点：超过技术合同封面上标明的有效期限后不能再办理技术合同认定登记；</a:t>
            </a:r>
            <a:endParaRPr lang="en-US" altLang="zh-CN" sz="1800" b="1" dirty="0" smtClean="0">
              <a:solidFill>
                <a:srgbClr val="0070C0"/>
              </a:solidFill>
              <a:effectLst>
                <a:outerShdw blurRad="38100" dist="38100" dir="2700000" algn="tl">
                  <a:srgbClr val="000000">
                    <a:alpha val="43137"/>
                  </a:srgbClr>
                </a:outerShdw>
              </a:effectLst>
              <a:latin typeface="仿宋" pitchFamily="49" charset="-122"/>
              <a:ea typeface="仿宋" pitchFamily="49" charset="-122"/>
            </a:endParaRPr>
          </a:p>
          <a:p>
            <a:pPr>
              <a:buNone/>
            </a:pPr>
            <a:r>
              <a:rPr lang="zh-CN" altLang="en-US" sz="1800" b="1" dirty="0" smtClean="0">
                <a:solidFill>
                  <a:srgbClr val="0070C0"/>
                </a:solidFill>
                <a:effectLst>
                  <a:outerShdw blurRad="38100" dist="38100" dir="2700000" algn="tl">
                    <a:srgbClr val="000000">
                      <a:alpha val="43137"/>
                    </a:srgbClr>
                  </a:outerShdw>
                </a:effectLst>
                <a:latin typeface="仿宋" pitchFamily="49" charset="-122"/>
                <a:ea typeface="仿宋" pitchFamily="49" charset="-122"/>
              </a:rPr>
              <a:t>   技术合同登记是由技术让与方或受托方办理。</a:t>
            </a:r>
            <a:endParaRPr lang="en-US" altLang="zh-CN" sz="1800" b="1" dirty="0" smtClean="0">
              <a:solidFill>
                <a:srgbClr val="0070C0"/>
              </a:solidFill>
              <a:effectLst>
                <a:outerShdw blurRad="38100" dist="38100" dir="2700000" algn="tl">
                  <a:srgbClr val="000000">
                    <a:alpha val="43137"/>
                  </a:srgbClr>
                </a:outerShdw>
              </a:effectLst>
              <a:latin typeface="仿宋" pitchFamily="49" charset="-122"/>
              <a:ea typeface="仿宋" pitchFamily="49" charset="-122"/>
            </a:endParaRPr>
          </a:p>
          <a:p>
            <a:endParaRPr lang="zh-CN" altLang="en-US" sz="1800" b="1" dirty="0">
              <a:latin typeface="仿宋" pitchFamily="49" charset="-122"/>
              <a:ea typeface="仿宋" pitchFamily="49" charset="-122"/>
            </a:endParaRPr>
          </a:p>
        </p:txBody>
      </p:sp>
      <p:sp>
        <p:nvSpPr>
          <p:cNvPr id="5" name="圆角矩形 4"/>
          <p:cNvSpPr/>
          <p:nvPr/>
        </p:nvSpPr>
        <p:spPr>
          <a:xfrm>
            <a:off x="1475776" y="2709016"/>
            <a:ext cx="1080000" cy="864000"/>
          </a:xfrm>
          <a:prstGeom prst="roundRect">
            <a:avLst/>
          </a:prstGeom>
          <a:solidFill>
            <a:srgbClr val="92D050"/>
          </a:solidFill>
          <a:ln>
            <a:solidFill>
              <a:srgbClr val="32B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latin typeface="黑体" pitchFamily="49" charset="-122"/>
                <a:ea typeface="黑体" pitchFamily="49" charset="-122"/>
              </a:rPr>
              <a:t>技术咨询合同</a:t>
            </a:r>
            <a:endParaRPr lang="zh-CN" altLang="en-US" b="1" dirty="0">
              <a:latin typeface="黑体" pitchFamily="49" charset="-122"/>
              <a:ea typeface="黑体" pitchFamily="49" charset="-122"/>
            </a:endParaRPr>
          </a:p>
        </p:txBody>
      </p:sp>
      <p:sp>
        <p:nvSpPr>
          <p:cNvPr id="7" name="虚尾箭头 6"/>
          <p:cNvSpPr/>
          <p:nvPr/>
        </p:nvSpPr>
        <p:spPr>
          <a:xfrm>
            <a:off x="2555832" y="3068960"/>
            <a:ext cx="504000" cy="144016"/>
          </a:xfrm>
          <a:prstGeom prst="stripedRightArrow">
            <a:avLst/>
          </a:prstGeom>
          <a:solidFill>
            <a:srgbClr val="92D050"/>
          </a:solidFill>
          <a:ln>
            <a:solidFill>
              <a:srgbClr val="32B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1475776" y="3933152"/>
            <a:ext cx="1080000" cy="864000"/>
          </a:xfrm>
          <a:prstGeom prst="roundRect">
            <a:avLst/>
          </a:prstGeom>
          <a:solidFill>
            <a:srgbClr val="92D050"/>
          </a:solidFill>
          <a:ln>
            <a:solidFill>
              <a:srgbClr val="32B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latin typeface="黑体" pitchFamily="49" charset="-122"/>
                <a:ea typeface="黑体" pitchFamily="49" charset="-122"/>
              </a:rPr>
              <a:t>技术服务合同</a:t>
            </a:r>
            <a:endParaRPr lang="zh-CN" altLang="en-US" b="1" dirty="0">
              <a:latin typeface="黑体" pitchFamily="49" charset="-122"/>
              <a:ea typeface="黑体" pitchFamily="49" charset="-122"/>
            </a:endParaRPr>
          </a:p>
        </p:txBody>
      </p:sp>
      <p:sp>
        <p:nvSpPr>
          <p:cNvPr id="9" name="虚尾箭头 8"/>
          <p:cNvSpPr/>
          <p:nvPr/>
        </p:nvSpPr>
        <p:spPr>
          <a:xfrm>
            <a:off x="2555832" y="4293096"/>
            <a:ext cx="504000" cy="144016"/>
          </a:xfrm>
          <a:prstGeom prst="stripedRightArrow">
            <a:avLst/>
          </a:prstGeom>
          <a:solidFill>
            <a:srgbClr val="92D050"/>
          </a:solidFill>
          <a:ln>
            <a:solidFill>
              <a:srgbClr val="32B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燕尾形 9"/>
          <p:cNvSpPr/>
          <p:nvPr/>
        </p:nvSpPr>
        <p:spPr>
          <a:xfrm>
            <a:off x="1691680" y="5013176"/>
            <a:ext cx="288032" cy="288032"/>
          </a:xfrm>
          <a:prstGeom prst="chevron">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11" name="Picture 2"/>
          <p:cNvPicPr>
            <a:picLocks noChangeAspect="1" noChangeArrowheads="1"/>
          </p:cNvPicPr>
          <p:nvPr/>
        </p:nvPicPr>
        <p:blipFill>
          <a:blip r:embed="rId3" cstate="print"/>
          <a:srcRect/>
          <a:stretch>
            <a:fillRect/>
          </a:stretch>
        </p:blipFill>
        <p:spPr bwMode="auto">
          <a:xfrm>
            <a:off x="1547664" y="5491075"/>
            <a:ext cx="504056" cy="602221"/>
          </a:xfrm>
          <a:prstGeom prst="rect">
            <a:avLst/>
          </a:prstGeom>
          <a:noFill/>
          <a:ln w="9525">
            <a:noFill/>
            <a:miter lim="800000"/>
            <a:headEnd/>
            <a:tailEnd/>
          </a:ln>
        </p:spPr>
      </p:pic>
      <p:sp>
        <p:nvSpPr>
          <p:cNvPr id="12" name="圆角矩形 11"/>
          <p:cNvSpPr/>
          <p:nvPr/>
        </p:nvSpPr>
        <p:spPr>
          <a:xfrm>
            <a:off x="1475656" y="1556792"/>
            <a:ext cx="1080120" cy="864096"/>
          </a:xfrm>
          <a:prstGeom prst="roundRect">
            <a:avLst/>
          </a:prstGeom>
          <a:solidFill>
            <a:srgbClr val="92D050"/>
          </a:solidFill>
          <a:ln>
            <a:solidFill>
              <a:srgbClr val="32B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latin typeface="黑体" pitchFamily="49" charset="-122"/>
                <a:ea typeface="黑体" pitchFamily="49" charset="-122"/>
              </a:rPr>
              <a:t>技术开发合同</a:t>
            </a:r>
            <a:endParaRPr lang="zh-CN" altLang="en-US" b="1" dirty="0">
              <a:latin typeface="黑体" pitchFamily="49" charset="-122"/>
              <a:ea typeface="黑体" pitchFamily="49" charset="-122"/>
            </a:endParaRPr>
          </a:p>
        </p:txBody>
      </p:sp>
      <p:sp>
        <p:nvSpPr>
          <p:cNvPr id="13" name="虚尾箭头 12"/>
          <p:cNvSpPr/>
          <p:nvPr/>
        </p:nvSpPr>
        <p:spPr>
          <a:xfrm>
            <a:off x="2555776" y="1916832"/>
            <a:ext cx="504056" cy="144016"/>
          </a:xfrm>
          <a:prstGeom prst="stripedRightArrow">
            <a:avLst/>
          </a:prstGeom>
          <a:solidFill>
            <a:srgbClr val="92D050"/>
          </a:solidFill>
          <a:ln>
            <a:solidFill>
              <a:srgbClr val="32B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87624" y="692696"/>
            <a:ext cx="6264696" cy="523220"/>
          </a:xfrm>
          <a:prstGeom prst="rect">
            <a:avLst/>
          </a:prstGeom>
        </p:spPr>
        <p:txBody>
          <a:bodyPr wrap="square">
            <a:spAutoFit/>
          </a:bodyPr>
          <a:lstStyle/>
          <a:p>
            <a:r>
              <a:rPr lang="zh-CN" altLang="en-US" sz="2800" b="1" dirty="0" smtClean="0">
                <a:latin typeface="+mj-ea"/>
              </a:rPr>
              <a:t>        科技成果转化</a:t>
            </a:r>
            <a:endParaRPr lang="zh-CN" altLang="en-US" sz="2800" b="1" dirty="0">
              <a:latin typeface="+mj-ea"/>
            </a:endParaRPr>
          </a:p>
        </p:txBody>
      </p:sp>
      <p:sp>
        <p:nvSpPr>
          <p:cNvPr id="16" name="燕尾形 15"/>
          <p:cNvSpPr/>
          <p:nvPr/>
        </p:nvSpPr>
        <p:spPr>
          <a:xfrm>
            <a:off x="1547664" y="764704"/>
            <a:ext cx="432048"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蔬菜PPT3.jpg"/>
          <p:cNvPicPr>
            <a:picLocks noChangeAspect="1"/>
          </p:cNvPicPr>
          <p:nvPr/>
        </p:nvPicPr>
        <p:blipFill>
          <a:blip r:embed="rId3" cstate="print"/>
          <a:stretch>
            <a:fillRect/>
          </a:stretch>
        </p:blipFill>
        <p:spPr>
          <a:xfrm>
            <a:off x="0" y="0"/>
            <a:ext cx="9144000" cy="6858000"/>
          </a:xfrm>
          <a:prstGeom prst="rect">
            <a:avLst/>
          </a:prstGeom>
        </p:spPr>
      </p:pic>
      <p:sp>
        <p:nvSpPr>
          <p:cNvPr id="2" name="标题 1"/>
          <p:cNvSpPr>
            <a:spLocks noGrp="1"/>
          </p:cNvSpPr>
          <p:nvPr>
            <p:ph type="title"/>
          </p:nvPr>
        </p:nvSpPr>
        <p:spPr>
          <a:xfrm>
            <a:off x="1048072" y="274638"/>
            <a:ext cx="7772400" cy="634082"/>
          </a:xfrm>
        </p:spPr>
        <p:txBody>
          <a:bodyPr>
            <a:normAutofit/>
          </a:bodyPr>
          <a:lstStyle/>
          <a:p>
            <a:r>
              <a:rPr lang="zh-CN" altLang="en-US" sz="2000" dirty="0" smtClean="0"/>
              <a:t>专利转让可以选择的方式</a:t>
            </a:r>
            <a:endParaRPr lang="zh-CN" altLang="en-US" sz="2000" dirty="0"/>
          </a:p>
        </p:txBody>
      </p:sp>
      <p:sp>
        <p:nvSpPr>
          <p:cNvPr id="3" name="内容占位符 2"/>
          <p:cNvSpPr>
            <a:spLocks noGrp="1"/>
          </p:cNvSpPr>
          <p:nvPr>
            <p:ph sz="quarter" idx="1"/>
          </p:nvPr>
        </p:nvSpPr>
        <p:spPr>
          <a:xfrm>
            <a:off x="323528" y="1052736"/>
            <a:ext cx="7488832" cy="5544616"/>
          </a:xfrm>
        </p:spPr>
        <p:txBody>
          <a:bodyPr>
            <a:normAutofit lnSpcReduction="10000"/>
          </a:bodyPr>
          <a:lstStyle/>
          <a:p>
            <a:pPr>
              <a:buNone/>
            </a:pPr>
            <a:r>
              <a:rPr lang="zh-CN" altLang="en-US" sz="1800" dirty="0" smtClean="0">
                <a:latin typeface="仿宋" pitchFamily="49" charset="-122"/>
                <a:ea typeface="仿宋" pitchFamily="49" charset="-122"/>
              </a:rPr>
              <a:t>    </a:t>
            </a:r>
            <a:r>
              <a:rPr lang="zh-CN" altLang="en-US" sz="1800" b="1" dirty="0" smtClean="0">
                <a:latin typeface="仿宋" pitchFamily="49" charset="-122"/>
                <a:ea typeface="仿宋" pitchFamily="49" charset="-122"/>
              </a:rPr>
              <a:t>专利申请权转让</a:t>
            </a:r>
            <a:r>
              <a:rPr lang="zh-CN" altLang="en-US" sz="1800" dirty="0" smtClean="0">
                <a:latin typeface="仿宋" pitchFamily="49" charset="-122"/>
                <a:ea typeface="仿宋" pitchFamily="49" charset="-122"/>
              </a:rPr>
              <a:t>     </a:t>
            </a:r>
            <a:endParaRPr lang="en-US" altLang="zh-CN" sz="1800" dirty="0" smtClean="0">
              <a:latin typeface="仿宋" pitchFamily="49" charset="-122"/>
              <a:ea typeface="仿宋" pitchFamily="49" charset="-122"/>
            </a:endParaRPr>
          </a:p>
          <a:p>
            <a:pPr>
              <a:buNone/>
            </a:pPr>
            <a:r>
              <a:rPr lang="zh-CN" altLang="en-US" sz="1800" dirty="0" smtClean="0">
                <a:latin typeface="仿宋" pitchFamily="49" charset="-122"/>
                <a:ea typeface="仿宋" pitchFamily="49" charset="-122"/>
              </a:rPr>
              <a:t>    专利未授权时候转让，签订专利申请权转让合同，双方可约定各占    </a:t>
            </a:r>
            <a:endParaRPr lang="en-US" altLang="zh-CN" sz="1800" dirty="0" smtClean="0">
              <a:latin typeface="仿宋" pitchFamily="49" charset="-122"/>
              <a:ea typeface="仿宋" pitchFamily="49" charset="-122"/>
            </a:endParaRPr>
          </a:p>
          <a:p>
            <a:pPr>
              <a:buNone/>
            </a:pPr>
            <a:r>
              <a:rPr lang="en-US" altLang="zh-CN" sz="1800" dirty="0" smtClean="0">
                <a:latin typeface="仿宋" pitchFamily="49" charset="-122"/>
                <a:ea typeface="仿宋" pitchFamily="49" charset="-122"/>
              </a:rPr>
              <a:t>    </a:t>
            </a:r>
            <a:r>
              <a:rPr lang="zh-CN" altLang="en-US" sz="1800" dirty="0" smtClean="0">
                <a:latin typeface="仿宋" pitchFamily="49" charset="-122"/>
                <a:ea typeface="仿宋" pitchFamily="49" charset="-122"/>
              </a:rPr>
              <a:t>权属份额（缴纳专利维护费也可约定不同的金额，或由一方完全缴</a:t>
            </a:r>
            <a:endParaRPr lang="en-US" altLang="zh-CN" sz="1800" dirty="0" smtClean="0">
              <a:latin typeface="仿宋" pitchFamily="49" charset="-122"/>
              <a:ea typeface="仿宋" pitchFamily="49" charset="-122"/>
            </a:endParaRPr>
          </a:p>
          <a:p>
            <a:pPr>
              <a:buNone/>
            </a:pPr>
            <a:r>
              <a:rPr lang="en-US" altLang="zh-CN" sz="1800" dirty="0" smtClean="0">
                <a:latin typeface="仿宋" pitchFamily="49" charset="-122"/>
                <a:ea typeface="仿宋" pitchFamily="49" charset="-122"/>
              </a:rPr>
              <a:t>    </a:t>
            </a:r>
            <a:r>
              <a:rPr lang="zh-CN" altLang="en-US" sz="1800" dirty="0" smtClean="0">
                <a:latin typeface="仿宋" pitchFamily="49" charset="-122"/>
                <a:ea typeface="仿宋" pitchFamily="49" charset="-122"/>
              </a:rPr>
              <a:t>纳）；受让方要承担专利权申请失败的风险。</a:t>
            </a:r>
            <a:endParaRPr lang="en-US" altLang="zh-CN" sz="1800" dirty="0" smtClean="0">
              <a:latin typeface="仿宋" pitchFamily="49" charset="-122"/>
              <a:ea typeface="仿宋" pitchFamily="49" charset="-122"/>
            </a:endParaRPr>
          </a:p>
          <a:p>
            <a:pPr>
              <a:buNone/>
            </a:pPr>
            <a:r>
              <a:rPr lang="en-US" altLang="zh-CN" sz="1800" dirty="0" smtClean="0">
                <a:latin typeface="仿宋" pitchFamily="49" charset="-122"/>
                <a:ea typeface="仿宋" pitchFamily="49" charset="-122"/>
              </a:rPr>
              <a:t>    </a:t>
            </a:r>
            <a:r>
              <a:rPr lang="zh-CN" altLang="en-US" sz="1800" b="1" dirty="0" smtClean="0">
                <a:latin typeface="仿宋" pitchFamily="49" charset="-122"/>
                <a:ea typeface="仿宋" pitchFamily="49" charset="-122"/>
              </a:rPr>
              <a:t>专利权转让</a:t>
            </a:r>
            <a:endParaRPr lang="en-US" altLang="zh-CN" sz="1800" b="1" dirty="0" smtClean="0">
              <a:latin typeface="仿宋" pitchFamily="49" charset="-122"/>
              <a:ea typeface="仿宋" pitchFamily="49" charset="-122"/>
            </a:endParaRPr>
          </a:p>
          <a:p>
            <a:pPr>
              <a:buNone/>
            </a:pPr>
            <a:r>
              <a:rPr lang="zh-CN" altLang="en-US" sz="1800" dirty="0" smtClean="0">
                <a:latin typeface="仿宋" pitchFamily="49" charset="-122"/>
                <a:ea typeface="仿宋" pitchFamily="49" charset="-122"/>
              </a:rPr>
              <a:t>    签订专利转让合同，权属可全部转让或转让一定的份额，由双方约</a:t>
            </a:r>
            <a:endParaRPr lang="en-US" altLang="zh-CN" sz="1800" dirty="0" smtClean="0">
              <a:latin typeface="仿宋" pitchFamily="49" charset="-122"/>
              <a:ea typeface="仿宋" pitchFamily="49" charset="-122"/>
            </a:endParaRPr>
          </a:p>
          <a:p>
            <a:pPr>
              <a:buNone/>
            </a:pPr>
            <a:r>
              <a:rPr lang="en-US" altLang="zh-CN" sz="1800" dirty="0" smtClean="0">
                <a:latin typeface="仿宋" pitchFamily="49" charset="-122"/>
                <a:ea typeface="仿宋" pitchFamily="49" charset="-122"/>
              </a:rPr>
              <a:t>    </a:t>
            </a:r>
            <a:r>
              <a:rPr lang="zh-CN" altLang="en-US" sz="1800" dirty="0" smtClean="0">
                <a:latin typeface="仿宋" pitchFamily="49" charset="-122"/>
                <a:ea typeface="仿宋" pitchFamily="49" charset="-122"/>
              </a:rPr>
              <a:t>定；专利权转让后依旧可以作为院评职称的依据；关于报奖和继续</a:t>
            </a:r>
            <a:endParaRPr lang="en-US" altLang="zh-CN" sz="1800" dirty="0" smtClean="0">
              <a:latin typeface="仿宋" pitchFamily="49" charset="-122"/>
              <a:ea typeface="仿宋" pitchFamily="49" charset="-122"/>
            </a:endParaRPr>
          </a:p>
          <a:p>
            <a:pPr>
              <a:buNone/>
            </a:pPr>
            <a:r>
              <a:rPr lang="en-US" altLang="zh-CN" sz="1800" dirty="0" smtClean="0">
                <a:latin typeface="仿宋" pitchFamily="49" charset="-122"/>
                <a:ea typeface="仿宋" pitchFamily="49" charset="-122"/>
              </a:rPr>
              <a:t>    </a:t>
            </a:r>
            <a:r>
              <a:rPr lang="zh-CN" altLang="en-US" sz="1800" dirty="0" smtClean="0">
                <a:latin typeface="仿宋" pitchFamily="49" charset="-122"/>
                <a:ea typeface="仿宋" pitchFamily="49" charset="-122"/>
              </a:rPr>
              <a:t>研发的条款，都可以在合同里自行约定。</a:t>
            </a:r>
            <a:endParaRPr lang="en-US" altLang="zh-CN" sz="1800" dirty="0" smtClean="0">
              <a:latin typeface="仿宋" pitchFamily="49" charset="-122"/>
              <a:ea typeface="仿宋" pitchFamily="49" charset="-122"/>
            </a:endParaRPr>
          </a:p>
          <a:p>
            <a:pPr>
              <a:buNone/>
            </a:pPr>
            <a:r>
              <a:rPr lang="zh-CN" altLang="en-US" sz="1800" dirty="0" smtClean="0">
                <a:latin typeface="仿宋" pitchFamily="49" charset="-122"/>
                <a:ea typeface="仿宋" pitchFamily="49" charset="-122"/>
              </a:rPr>
              <a:t>    </a:t>
            </a:r>
            <a:r>
              <a:rPr lang="zh-CN" altLang="en-US" sz="1800" b="1" dirty="0" smtClean="0">
                <a:latin typeface="仿宋" pitchFamily="49" charset="-122"/>
                <a:ea typeface="仿宋" pitchFamily="49" charset="-122"/>
              </a:rPr>
              <a:t>专利实施许可</a:t>
            </a:r>
            <a:endParaRPr lang="en-US" altLang="zh-CN" sz="1800" b="1" dirty="0" smtClean="0">
              <a:latin typeface="仿宋" pitchFamily="49" charset="-122"/>
              <a:ea typeface="仿宋" pitchFamily="49" charset="-122"/>
            </a:endParaRPr>
          </a:p>
          <a:p>
            <a:pPr>
              <a:buNone/>
            </a:pPr>
            <a:r>
              <a:rPr lang="zh-CN" altLang="en-US" sz="1800" dirty="0" smtClean="0">
                <a:latin typeface="仿宋" pitchFamily="49" charset="-122"/>
                <a:ea typeface="仿宋" pitchFamily="49" charset="-122"/>
              </a:rPr>
              <a:t>    签订专利实施许可合同，独占性、排他性实施许可，</a:t>
            </a:r>
            <a:r>
              <a:rPr lang="en-US" altLang="zh-CN" sz="1800" dirty="0" smtClean="0">
                <a:latin typeface="仿宋" pitchFamily="49" charset="-122"/>
                <a:ea typeface="仿宋" pitchFamily="49" charset="-122"/>
              </a:rPr>
              <a:t>5</a:t>
            </a:r>
            <a:r>
              <a:rPr lang="zh-CN" altLang="en-US" sz="1800" dirty="0" smtClean="0">
                <a:latin typeface="仿宋" pitchFamily="49" charset="-122"/>
                <a:ea typeface="仿宋" pitchFamily="49" charset="-122"/>
              </a:rPr>
              <a:t>年以上普通实</a:t>
            </a:r>
            <a:endParaRPr lang="en-US" altLang="zh-CN" sz="1800" dirty="0" smtClean="0">
              <a:latin typeface="仿宋" pitchFamily="49" charset="-122"/>
              <a:ea typeface="仿宋" pitchFamily="49" charset="-122"/>
            </a:endParaRPr>
          </a:p>
          <a:p>
            <a:pPr>
              <a:buNone/>
            </a:pPr>
            <a:r>
              <a:rPr lang="en-US" altLang="zh-CN" sz="1800" dirty="0" smtClean="0">
                <a:latin typeface="仿宋" pitchFamily="49" charset="-122"/>
                <a:ea typeface="仿宋" pitchFamily="49" charset="-122"/>
              </a:rPr>
              <a:t>    </a:t>
            </a:r>
            <a:r>
              <a:rPr lang="zh-CN" altLang="en-US" sz="1800" dirty="0" smtClean="0">
                <a:latin typeface="仿宋" pitchFamily="49" charset="-122"/>
                <a:ea typeface="仿宋" pitchFamily="49" charset="-122"/>
              </a:rPr>
              <a:t>施许可免增值税。</a:t>
            </a:r>
            <a:endParaRPr lang="en-US" altLang="zh-CN" sz="1800" dirty="0" smtClean="0">
              <a:latin typeface="仿宋" pitchFamily="49" charset="-122"/>
              <a:ea typeface="仿宋" pitchFamily="49" charset="-122"/>
            </a:endParaRPr>
          </a:p>
          <a:p>
            <a:endParaRPr lang="en-US" altLang="zh-CN" sz="1800" dirty="0" smtClean="0">
              <a:latin typeface="仿宋" pitchFamily="49" charset="-122"/>
              <a:ea typeface="仿宋" pitchFamily="49" charset="-122"/>
            </a:endParaRPr>
          </a:p>
          <a:p>
            <a:endParaRPr lang="en-US" altLang="zh-CN" sz="1800" dirty="0" smtClean="0">
              <a:latin typeface="仿宋" pitchFamily="49" charset="-122"/>
              <a:ea typeface="仿宋" pitchFamily="49" charset="-122"/>
            </a:endParaRPr>
          </a:p>
          <a:p>
            <a:pPr>
              <a:buNone/>
            </a:pPr>
            <a:endParaRPr lang="en-US" altLang="zh-CN" sz="1800" dirty="0" smtClean="0">
              <a:latin typeface="仿宋" pitchFamily="49" charset="-122"/>
              <a:ea typeface="仿宋" pitchFamily="49" charset="-122"/>
            </a:endParaRPr>
          </a:p>
          <a:p>
            <a:pPr>
              <a:buNone/>
            </a:pPr>
            <a:endParaRPr lang="en-US" altLang="zh-CN" sz="1800" dirty="0" smtClean="0">
              <a:latin typeface="仿宋" pitchFamily="49" charset="-122"/>
              <a:ea typeface="仿宋" pitchFamily="49" charset="-122"/>
            </a:endParaRPr>
          </a:p>
          <a:p>
            <a:pPr>
              <a:buNone/>
            </a:pPr>
            <a:r>
              <a:rPr lang="en-US" altLang="zh-CN" sz="1800" dirty="0" smtClean="0">
                <a:latin typeface="仿宋" pitchFamily="49" charset="-122"/>
                <a:ea typeface="仿宋" pitchFamily="49" charset="-122"/>
              </a:rPr>
              <a:t>          PS</a:t>
            </a:r>
            <a:r>
              <a:rPr lang="zh-CN" altLang="en-US" sz="1800" dirty="0" smtClean="0">
                <a:latin typeface="仿宋" pitchFamily="49" charset="-122"/>
                <a:ea typeface="仿宋" pitchFamily="49" charset="-122"/>
              </a:rPr>
              <a:t>：以上三类合同均享受个税</a:t>
            </a:r>
            <a:r>
              <a:rPr lang="en-US" altLang="zh-CN" sz="1800" dirty="0" smtClean="0">
                <a:latin typeface="仿宋" pitchFamily="49" charset="-122"/>
                <a:ea typeface="仿宋" pitchFamily="49" charset="-122"/>
              </a:rPr>
              <a:t>50%</a:t>
            </a:r>
            <a:r>
              <a:rPr lang="zh-CN" altLang="en-US" sz="1800" dirty="0" smtClean="0">
                <a:latin typeface="仿宋" pitchFamily="49" charset="-122"/>
                <a:ea typeface="仿宋" pitchFamily="49" charset="-122"/>
              </a:rPr>
              <a:t>减免政策</a:t>
            </a:r>
            <a:endParaRPr lang="en-US" altLang="zh-CN" sz="1800" dirty="0" smtClean="0">
              <a:latin typeface="仿宋" pitchFamily="49" charset="-122"/>
              <a:ea typeface="仿宋" pitchFamily="49" charset="-122"/>
            </a:endParaRPr>
          </a:p>
          <a:p>
            <a:pPr>
              <a:buNone/>
            </a:pPr>
            <a:r>
              <a:rPr lang="zh-CN" altLang="en-US" sz="1800" b="1" dirty="0" smtClean="0">
                <a:latin typeface="仿宋" pitchFamily="49" charset="-122"/>
                <a:ea typeface="仿宋" pitchFamily="49" charset="-122"/>
              </a:rPr>
              <a:t>          请注意缴纳专利年费！！！</a:t>
            </a:r>
            <a:endParaRPr lang="en-US" altLang="zh-CN" sz="1800" b="1" dirty="0" smtClean="0">
              <a:latin typeface="仿宋" pitchFamily="49" charset="-122"/>
              <a:ea typeface="仿宋" pitchFamily="49" charset="-122"/>
            </a:endParaRPr>
          </a:p>
          <a:p>
            <a:endParaRPr lang="zh-CN" altLang="en-US" sz="1800" dirty="0">
              <a:latin typeface="仿宋" pitchFamily="49" charset="-122"/>
              <a:ea typeface="仿宋" pitchFamily="49" charset="-122"/>
            </a:endParaRPr>
          </a:p>
        </p:txBody>
      </p:sp>
      <p:pic>
        <p:nvPicPr>
          <p:cNvPr id="5" name="Picture 3"/>
          <p:cNvPicPr>
            <a:picLocks noChangeAspect="1" noChangeArrowheads="1"/>
          </p:cNvPicPr>
          <p:nvPr/>
        </p:nvPicPr>
        <p:blipFill>
          <a:blip r:embed="rId4" cstate="print"/>
          <a:srcRect/>
          <a:stretch>
            <a:fillRect/>
          </a:stretch>
        </p:blipFill>
        <p:spPr bwMode="auto">
          <a:xfrm>
            <a:off x="395536" y="1038829"/>
            <a:ext cx="360040" cy="373947"/>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rcRect/>
          <a:stretch>
            <a:fillRect/>
          </a:stretch>
        </p:blipFill>
        <p:spPr bwMode="auto">
          <a:xfrm>
            <a:off x="395536" y="2348880"/>
            <a:ext cx="367901" cy="360040"/>
          </a:xfrm>
          <a:prstGeom prst="rect">
            <a:avLst/>
          </a:prstGeom>
          <a:noFill/>
          <a:ln w="9525">
            <a:noFill/>
            <a:miter lim="800000"/>
            <a:headEnd/>
            <a:tailEnd/>
          </a:ln>
        </p:spPr>
      </p:pic>
      <p:pic>
        <p:nvPicPr>
          <p:cNvPr id="9" name="Picture 6"/>
          <p:cNvPicPr>
            <a:picLocks noChangeAspect="1" noChangeArrowheads="1"/>
          </p:cNvPicPr>
          <p:nvPr/>
        </p:nvPicPr>
        <p:blipFill>
          <a:blip r:embed="rId6" cstate="print"/>
          <a:srcRect/>
          <a:stretch>
            <a:fillRect/>
          </a:stretch>
        </p:blipFill>
        <p:spPr bwMode="auto">
          <a:xfrm>
            <a:off x="467544" y="3645024"/>
            <a:ext cx="361599" cy="360040"/>
          </a:xfrm>
          <a:prstGeom prst="rect">
            <a:avLst/>
          </a:prstGeom>
          <a:noFill/>
          <a:ln w="9525">
            <a:noFill/>
            <a:miter lim="800000"/>
            <a:headEnd/>
            <a:tailEnd/>
          </a:ln>
        </p:spPr>
      </p:pic>
      <p:pic>
        <p:nvPicPr>
          <p:cNvPr id="1027" name="Picture 3"/>
          <p:cNvPicPr>
            <a:picLocks noChangeAspect="1" noChangeArrowheads="1"/>
          </p:cNvPicPr>
          <p:nvPr/>
        </p:nvPicPr>
        <p:blipFill>
          <a:blip r:embed="rId7" cstate="print"/>
          <a:srcRect/>
          <a:stretch>
            <a:fillRect/>
          </a:stretch>
        </p:blipFill>
        <p:spPr bwMode="auto">
          <a:xfrm>
            <a:off x="3275856" y="4514056"/>
            <a:ext cx="2171700" cy="1219200"/>
          </a:xfrm>
          <a:prstGeom prst="rect">
            <a:avLst/>
          </a:prstGeom>
          <a:noFill/>
          <a:ln w="9525">
            <a:noFill/>
            <a:miter lim="800000"/>
            <a:headEnd/>
            <a:tailEnd/>
          </a:ln>
        </p:spPr>
      </p:pic>
      <p:pic>
        <p:nvPicPr>
          <p:cNvPr id="11" name="Picture 5"/>
          <p:cNvPicPr>
            <a:picLocks noChangeAspect="1" noChangeArrowheads="1"/>
          </p:cNvPicPr>
          <p:nvPr/>
        </p:nvPicPr>
        <p:blipFill>
          <a:blip r:embed="rId8" cstate="print"/>
          <a:srcRect/>
          <a:stretch>
            <a:fillRect/>
          </a:stretch>
        </p:blipFill>
        <p:spPr bwMode="auto">
          <a:xfrm>
            <a:off x="467544" y="375320"/>
            <a:ext cx="691895" cy="605408"/>
          </a:xfrm>
          <a:prstGeom prst="rect">
            <a:avLst/>
          </a:prstGeom>
          <a:noFill/>
          <a:ln w="9525">
            <a:noFill/>
            <a:miter lim="800000"/>
            <a:headEnd/>
            <a:tailEnd/>
          </a:ln>
        </p:spPr>
      </p:pic>
      <p:pic>
        <p:nvPicPr>
          <p:cNvPr id="6146" name="Picture 2"/>
          <p:cNvPicPr>
            <a:picLocks noChangeAspect="1" noChangeArrowheads="1"/>
          </p:cNvPicPr>
          <p:nvPr/>
        </p:nvPicPr>
        <p:blipFill>
          <a:blip r:embed="rId9" cstate="print"/>
          <a:srcRect/>
          <a:stretch>
            <a:fillRect/>
          </a:stretch>
        </p:blipFill>
        <p:spPr bwMode="auto">
          <a:xfrm>
            <a:off x="539552" y="5877272"/>
            <a:ext cx="936104" cy="572071"/>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蔬菜PPT2.jpg"/>
          <p:cNvPicPr>
            <a:picLocks noChangeAspect="1"/>
          </p:cNvPicPr>
          <p:nvPr/>
        </p:nvPicPr>
        <p:blipFill>
          <a:blip r:embed="rId2" cstate="print"/>
          <a:stretch>
            <a:fillRect/>
          </a:stretch>
        </p:blipFill>
        <p:spPr>
          <a:xfrm>
            <a:off x="0" y="0"/>
            <a:ext cx="9144000" cy="6858000"/>
          </a:xfrm>
          <a:prstGeom prst="rect">
            <a:avLst/>
          </a:prstGeom>
        </p:spPr>
      </p:pic>
      <p:sp>
        <p:nvSpPr>
          <p:cNvPr id="2" name="标题 1"/>
          <p:cNvSpPr>
            <a:spLocks noGrp="1"/>
          </p:cNvSpPr>
          <p:nvPr>
            <p:ph type="title"/>
          </p:nvPr>
        </p:nvSpPr>
        <p:spPr>
          <a:xfrm>
            <a:off x="2195736" y="1484784"/>
            <a:ext cx="5688632" cy="490066"/>
          </a:xfrm>
        </p:spPr>
        <p:txBody>
          <a:bodyPr>
            <a:normAutofit/>
          </a:bodyPr>
          <a:lstStyle/>
          <a:p>
            <a:r>
              <a:rPr lang="zh-CN" altLang="en-US" sz="2000" dirty="0" smtClean="0"/>
              <a:t>品种转让可以选择的方式</a:t>
            </a:r>
            <a:endParaRPr lang="zh-CN" altLang="en-US" sz="2000" dirty="0"/>
          </a:p>
        </p:txBody>
      </p:sp>
      <p:sp>
        <p:nvSpPr>
          <p:cNvPr id="6" name="内容占位符 5"/>
          <p:cNvSpPr>
            <a:spLocks noGrp="1"/>
          </p:cNvSpPr>
          <p:nvPr>
            <p:ph sz="quarter" idx="1"/>
          </p:nvPr>
        </p:nvSpPr>
        <p:spPr>
          <a:xfrm>
            <a:off x="1336104" y="2134344"/>
            <a:ext cx="7772400" cy="4607024"/>
          </a:xfrm>
        </p:spPr>
        <p:txBody>
          <a:bodyPr/>
          <a:lstStyle/>
          <a:p>
            <a:pPr>
              <a:buNone/>
            </a:pPr>
            <a:r>
              <a:rPr lang="zh-CN" altLang="en-US" sz="1800" dirty="0" smtClean="0">
                <a:latin typeface="仿宋" pitchFamily="49" charset="-122"/>
                <a:ea typeface="仿宋" pitchFamily="49" charset="-122"/>
              </a:rPr>
              <a:t>  </a:t>
            </a:r>
            <a:r>
              <a:rPr lang="zh-CN" altLang="en-US" sz="1800" b="1" dirty="0" smtClean="0">
                <a:latin typeface="仿宋" pitchFamily="49" charset="-122"/>
                <a:ea typeface="仿宋" pitchFamily="49" charset="-122"/>
              </a:rPr>
              <a:t>植物新品种权转让</a:t>
            </a:r>
            <a:r>
              <a:rPr lang="zh-CN" altLang="en-US" sz="1800" dirty="0" smtClean="0">
                <a:latin typeface="仿宋" pitchFamily="49" charset="-122"/>
                <a:ea typeface="仿宋" pitchFamily="49" charset="-122"/>
              </a:rPr>
              <a:t>（较少见）</a:t>
            </a:r>
            <a:endParaRPr lang="en-US" altLang="zh-CN" sz="1800" dirty="0" smtClean="0">
              <a:latin typeface="仿宋" pitchFamily="49" charset="-122"/>
              <a:ea typeface="仿宋" pitchFamily="49" charset="-122"/>
            </a:endParaRPr>
          </a:p>
          <a:p>
            <a:pPr>
              <a:buNone/>
            </a:pPr>
            <a:r>
              <a:rPr lang="zh-CN" altLang="en-US" sz="1800" dirty="0" smtClean="0">
                <a:latin typeface="仿宋" pitchFamily="49" charset="-122"/>
                <a:ea typeface="仿宋" pitchFamily="49" charset="-122"/>
              </a:rPr>
              <a:t>  转让植物新品种权属，签订技术转让（技术秘密）合同。</a:t>
            </a:r>
            <a:endParaRPr lang="en-US" altLang="zh-CN" sz="1800" dirty="0" smtClean="0">
              <a:latin typeface="仿宋" pitchFamily="49" charset="-122"/>
              <a:ea typeface="仿宋" pitchFamily="49" charset="-122"/>
            </a:endParaRPr>
          </a:p>
          <a:p>
            <a:pPr>
              <a:buNone/>
            </a:pPr>
            <a:r>
              <a:rPr lang="zh-CN" altLang="en-US" sz="1800" dirty="0" smtClean="0">
                <a:latin typeface="仿宋" pitchFamily="49" charset="-122"/>
                <a:ea typeface="仿宋" pitchFamily="49" charset="-122"/>
              </a:rPr>
              <a:t>  </a:t>
            </a:r>
            <a:r>
              <a:rPr lang="zh-CN" altLang="en-US" sz="1800" b="1" dirty="0" smtClean="0">
                <a:latin typeface="仿宋" pitchFamily="49" charset="-122"/>
                <a:ea typeface="仿宋" pitchFamily="49" charset="-122"/>
              </a:rPr>
              <a:t>品种实施许可</a:t>
            </a:r>
            <a:endParaRPr lang="en-US" altLang="zh-CN" sz="1800" b="1" dirty="0" smtClean="0">
              <a:latin typeface="仿宋" pitchFamily="49" charset="-122"/>
              <a:ea typeface="仿宋" pitchFamily="49" charset="-122"/>
            </a:endParaRPr>
          </a:p>
          <a:p>
            <a:pPr>
              <a:buNone/>
            </a:pPr>
            <a:r>
              <a:rPr lang="zh-CN" altLang="en-US" sz="1800" dirty="0" smtClean="0">
                <a:latin typeface="仿宋" pitchFamily="49" charset="-122"/>
                <a:ea typeface="仿宋" pitchFamily="49" charset="-122"/>
              </a:rPr>
              <a:t>  拥有品种审（认）定证书，或者该品种评审后在科技厅成果处登记取得登</a:t>
            </a:r>
            <a:endParaRPr lang="en-US" altLang="zh-CN" sz="1800" dirty="0" smtClean="0">
              <a:latin typeface="仿宋" pitchFamily="49" charset="-122"/>
              <a:ea typeface="仿宋" pitchFamily="49" charset="-122"/>
            </a:endParaRPr>
          </a:p>
          <a:p>
            <a:pPr>
              <a:buNone/>
            </a:pPr>
            <a:r>
              <a:rPr lang="en-US" altLang="zh-CN" sz="1800" dirty="0" smtClean="0">
                <a:latin typeface="仿宋" pitchFamily="49" charset="-122"/>
                <a:ea typeface="仿宋" pitchFamily="49" charset="-122"/>
              </a:rPr>
              <a:t>  </a:t>
            </a:r>
            <a:r>
              <a:rPr lang="zh-CN" altLang="en-US" sz="1800" dirty="0" smtClean="0">
                <a:latin typeface="仿宋" pitchFamily="49" charset="-122"/>
                <a:ea typeface="仿宋" pitchFamily="49" charset="-122"/>
              </a:rPr>
              <a:t>记号的，签订技术转让（技术秘密）合同；独占性、排他性实施许可，</a:t>
            </a:r>
            <a:r>
              <a:rPr lang="en-US" altLang="zh-CN" sz="1800" dirty="0" smtClean="0">
                <a:latin typeface="仿宋" pitchFamily="49" charset="-122"/>
                <a:ea typeface="仿宋" pitchFamily="49" charset="-122"/>
              </a:rPr>
              <a:t>5</a:t>
            </a:r>
          </a:p>
          <a:p>
            <a:pPr>
              <a:buNone/>
            </a:pPr>
            <a:r>
              <a:rPr lang="en-US" altLang="zh-CN" sz="1800" dirty="0" smtClean="0">
                <a:latin typeface="仿宋" pitchFamily="49" charset="-122"/>
                <a:ea typeface="仿宋" pitchFamily="49" charset="-122"/>
              </a:rPr>
              <a:t>  </a:t>
            </a:r>
            <a:r>
              <a:rPr lang="zh-CN" altLang="en-US" sz="1800" dirty="0" smtClean="0">
                <a:latin typeface="仿宋" pitchFamily="49" charset="-122"/>
                <a:ea typeface="仿宋" pitchFamily="49" charset="-122"/>
              </a:rPr>
              <a:t>年以上普通实施许可免增值税。</a:t>
            </a:r>
            <a:endParaRPr lang="en-US" altLang="zh-CN" sz="1800" dirty="0" smtClean="0">
              <a:latin typeface="仿宋" pitchFamily="49" charset="-122"/>
              <a:ea typeface="仿宋" pitchFamily="49" charset="-122"/>
            </a:endParaRPr>
          </a:p>
          <a:p>
            <a:pPr>
              <a:buNone/>
            </a:pPr>
            <a:r>
              <a:rPr lang="zh-CN" altLang="en-US" sz="1800" dirty="0" smtClean="0">
                <a:latin typeface="仿宋" pitchFamily="49" charset="-122"/>
                <a:ea typeface="仿宋" pitchFamily="49" charset="-122"/>
              </a:rPr>
              <a:t>  </a:t>
            </a:r>
            <a:r>
              <a:rPr lang="zh-CN" altLang="en-US" sz="1800" b="1" dirty="0" smtClean="0">
                <a:latin typeface="仿宋" pitchFamily="49" charset="-122"/>
                <a:ea typeface="仿宋" pitchFamily="49" charset="-122"/>
              </a:rPr>
              <a:t>专利和品种同时许可的</a:t>
            </a:r>
            <a:r>
              <a:rPr lang="en-US" altLang="zh-CN" sz="1800" b="1" dirty="0" smtClean="0">
                <a:latin typeface="仿宋" pitchFamily="49" charset="-122"/>
                <a:ea typeface="仿宋" pitchFamily="49" charset="-122"/>
              </a:rPr>
              <a:t>/</a:t>
            </a:r>
            <a:r>
              <a:rPr lang="zh-CN" altLang="en-US" sz="1800" b="1" dirty="0" smtClean="0">
                <a:latin typeface="仿宋" pitchFamily="49" charset="-122"/>
                <a:ea typeface="仿宋" pitchFamily="49" charset="-122"/>
              </a:rPr>
              <a:t>可专利可品种许可的</a:t>
            </a:r>
            <a:endParaRPr lang="en-US" altLang="zh-CN" sz="1800" b="1" dirty="0" smtClean="0">
              <a:latin typeface="仿宋" pitchFamily="49" charset="-122"/>
              <a:ea typeface="仿宋" pitchFamily="49" charset="-122"/>
            </a:endParaRPr>
          </a:p>
          <a:p>
            <a:pPr>
              <a:buNone/>
            </a:pPr>
            <a:r>
              <a:rPr lang="en-US" altLang="zh-CN" sz="1800" dirty="0" smtClean="0">
                <a:latin typeface="仿宋" pitchFamily="49" charset="-122"/>
                <a:ea typeface="仿宋" pitchFamily="49" charset="-122"/>
              </a:rPr>
              <a:t>  </a:t>
            </a:r>
            <a:r>
              <a:rPr lang="zh-CN" altLang="en-US" sz="1800" dirty="0" smtClean="0">
                <a:latin typeface="仿宋" pitchFamily="49" charset="-122"/>
                <a:ea typeface="仿宋" pitchFamily="49" charset="-122"/>
              </a:rPr>
              <a:t>建议签订专利权许可协议附带品种许可，在合同上可填写附带技术秘密许</a:t>
            </a:r>
            <a:endParaRPr lang="en-US" altLang="zh-CN" sz="1800" dirty="0" smtClean="0">
              <a:latin typeface="仿宋" pitchFamily="49" charset="-122"/>
              <a:ea typeface="仿宋" pitchFamily="49" charset="-122"/>
            </a:endParaRPr>
          </a:p>
          <a:p>
            <a:pPr>
              <a:buNone/>
            </a:pPr>
            <a:r>
              <a:rPr lang="en-US" altLang="zh-CN" sz="1800" dirty="0" smtClean="0">
                <a:latin typeface="仿宋" pitchFamily="49" charset="-122"/>
                <a:ea typeface="仿宋" pitchFamily="49" charset="-122"/>
              </a:rPr>
              <a:t>  </a:t>
            </a:r>
            <a:r>
              <a:rPr lang="zh-CN" altLang="en-US" sz="1800" dirty="0" smtClean="0">
                <a:latin typeface="仿宋" pitchFamily="49" charset="-122"/>
                <a:ea typeface="仿宋" pitchFamily="49" charset="-122"/>
              </a:rPr>
              <a:t>可条款。</a:t>
            </a:r>
            <a:endParaRPr lang="en-US" altLang="zh-CN" sz="1800" dirty="0" smtClean="0">
              <a:latin typeface="仿宋" pitchFamily="49" charset="-122"/>
              <a:ea typeface="仿宋" pitchFamily="49" charset="-122"/>
            </a:endParaRPr>
          </a:p>
          <a:p>
            <a:endParaRPr lang="en-US" altLang="zh-CN" sz="1800" dirty="0" smtClean="0">
              <a:latin typeface="仿宋" pitchFamily="49" charset="-122"/>
              <a:ea typeface="仿宋" pitchFamily="49" charset="-122"/>
            </a:endParaRPr>
          </a:p>
          <a:p>
            <a:endParaRPr lang="en-US" altLang="zh-CN" sz="1800" dirty="0" smtClean="0">
              <a:latin typeface="仿宋" pitchFamily="49" charset="-122"/>
              <a:ea typeface="仿宋" pitchFamily="49" charset="-122"/>
            </a:endParaRPr>
          </a:p>
          <a:p>
            <a:pPr>
              <a:buNone/>
            </a:pPr>
            <a:endParaRPr lang="en-US" altLang="zh-CN" sz="1800" dirty="0" smtClean="0">
              <a:latin typeface="仿宋" pitchFamily="49" charset="-122"/>
              <a:ea typeface="仿宋" pitchFamily="49" charset="-122"/>
            </a:endParaRPr>
          </a:p>
          <a:p>
            <a:r>
              <a:rPr lang="en-US" altLang="zh-CN" sz="1800" dirty="0" smtClean="0">
                <a:latin typeface="仿宋" pitchFamily="49" charset="-122"/>
                <a:ea typeface="仿宋" pitchFamily="49" charset="-122"/>
              </a:rPr>
              <a:t>PS</a:t>
            </a:r>
            <a:r>
              <a:rPr lang="zh-CN" altLang="en-US" sz="1800" dirty="0" smtClean="0">
                <a:latin typeface="仿宋" pitchFamily="49" charset="-122"/>
                <a:ea typeface="仿宋" pitchFamily="49" charset="-122"/>
              </a:rPr>
              <a:t>：以上三类合同均享受个税</a:t>
            </a:r>
            <a:r>
              <a:rPr lang="en-US" altLang="zh-CN" sz="1800" dirty="0" smtClean="0">
                <a:latin typeface="仿宋" pitchFamily="49" charset="-122"/>
                <a:ea typeface="仿宋" pitchFamily="49" charset="-122"/>
              </a:rPr>
              <a:t>50%</a:t>
            </a:r>
            <a:r>
              <a:rPr lang="zh-CN" altLang="en-US" sz="1800" dirty="0" smtClean="0">
                <a:latin typeface="仿宋" pitchFamily="49" charset="-122"/>
                <a:ea typeface="仿宋" pitchFamily="49" charset="-122"/>
              </a:rPr>
              <a:t>减免政策</a:t>
            </a:r>
            <a:endParaRPr lang="en-US" altLang="zh-CN" sz="1800" dirty="0" smtClean="0">
              <a:latin typeface="仿宋" pitchFamily="49" charset="-122"/>
              <a:ea typeface="仿宋" pitchFamily="49" charset="-122"/>
            </a:endParaRPr>
          </a:p>
          <a:p>
            <a:endParaRPr lang="zh-CN" altLang="en-US" sz="1800" dirty="0">
              <a:latin typeface="仿宋" pitchFamily="49" charset="-122"/>
              <a:ea typeface="仿宋" pitchFamily="49" charset="-122"/>
            </a:endParaRPr>
          </a:p>
        </p:txBody>
      </p:sp>
      <p:pic>
        <p:nvPicPr>
          <p:cNvPr id="7" name="Picture 3"/>
          <p:cNvPicPr>
            <a:picLocks noChangeAspect="1" noChangeArrowheads="1"/>
          </p:cNvPicPr>
          <p:nvPr/>
        </p:nvPicPr>
        <p:blipFill>
          <a:blip r:embed="rId3" cstate="print"/>
          <a:srcRect/>
          <a:stretch>
            <a:fillRect/>
          </a:stretch>
        </p:blipFill>
        <p:spPr bwMode="auto">
          <a:xfrm>
            <a:off x="1187624" y="2132856"/>
            <a:ext cx="360040" cy="373947"/>
          </a:xfrm>
          <a:prstGeom prst="rect">
            <a:avLst/>
          </a:prstGeom>
          <a:noFill/>
          <a:ln w="9525">
            <a:noFill/>
            <a:miter lim="800000"/>
            <a:headEnd/>
            <a:tailEnd/>
          </a:ln>
        </p:spPr>
      </p:pic>
      <p:pic>
        <p:nvPicPr>
          <p:cNvPr id="8" name="Picture 5"/>
          <p:cNvPicPr>
            <a:picLocks noChangeAspect="1" noChangeArrowheads="1"/>
          </p:cNvPicPr>
          <p:nvPr/>
        </p:nvPicPr>
        <p:blipFill>
          <a:blip r:embed="rId4" cstate="print"/>
          <a:srcRect/>
          <a:stretch>
            <a:fillRect/>
          </a:stretch>
        </p:blipFill>
        <p:spPr bwMode="auto">
          <a:xfrm>
            <a:off x="1187624" y="2852936"/>
            <a:ext cx="367901" cy="360040"/>
          </a:xfrm>
          <a:prstGeom prst="rect">
            <a:avLst/>
          </a:prstGeom>
          <a:noFill/>
          <a:ln w="9525">
            <a:noFill/>
            <a:miter lim="800000"/>
            <a:headEnd/>
            <a:tailEnd/>
          </a:ln>
        </p:spPr>
      </p:pic>
      <p:pic>
        <p:nvPicPr>
          <p:cNvPr id="9" name="Picture 6"/>
          <p:cNvPicPr>
            <a:picLocks noChangeAspect="1" noChangeArrowheads="1"/>
          </p:cNvPicPr>
          <p:nvPr/>
        </p:nvPicPr>
        <p:blipFill>
          <a:blip r:embed="rId5" cstate="print"/>
          <a:srcRect/>
          <a:stretch>
            <a:fillRect/>
          </a:stretch>
        </p:blipFill>
        <p:spPr bwMode="auto">
          <a:xfrm>
            <a:off x="1259632" y="4221088"/>
            <a:ext cx="361599" cy="360040"/>
          </a:xfrm>
          <a:prstGeom prst="rect">
            <a:avLst/>
          </a:prstGeom>
          <a:noFill/>
          <a:ln w="9525">
            <a:noFill/>
            <a:miter lim="800000"/>
            <a:headEnd/>
            <a:tailEnd/>
          </a:ln>
        </p:spPr>
      </p:pic>
      <p:pic>
        <p:nvPicPr>
          <p:cNvPr id="2051" name="Picture 3"/>
          <p:cNvPicPr>
            <a:picLocks noChangeAspect="1" noChangeArrowheads="1"/>
          </p:cNvPicPr>
          <p:nvPr/>
        </p:nvPicPr>
        <p:blipFill>
          <a:blip r:embed="rId6" cstate="print"/>
          <a:srcRect/>
          <a:stretch>
            <a:fillRect/>
          </a:stretch>
        </p:blipFill>
        <p:spPr bwMode="auto">
          <a:xfrm>
            <a:off x="4211960" y="5157192"/>
            <a:ext cx="685800" cy="1047750"/>
          </a:xfrm>
          <a:prstGeom prst="rect">
            <a:avLst/>
          </a:prstGeom>
          <a:noFill/>
          <a:ln w="9525">
            <a:noFill/>
            <a:miter lim="800000"/>
            <a:headEnd/>
            <a:tailEnd/>
          </a:ln>
        </p:spPr>
      </p:pic>
      <p:pic>
        <p:nvPicPr>
          <p:cNvPr id="11" name="Picture 5"/>
          <p:cNvPicPr>
            <a:picLocks noChangeAspect="1" noChangeArrowheads="1"/>
          </p:cNvPicPr>
          <p:nvPr/>
        </p:nvPicPr>
        <p:blipFill>
          <a:blip r:embed="rId7" cstate="print"/>
          <a:srcRect/>
          <a:stretch>
            <a:fillRect/>
          </a:stretch>
        </p:blipFill>
        <p:spPr bwMode="auto">
          <a:xfrm>
            <a:off x="1403648" y="1484784"/>
            <a:ext cx="691895" cy="605408"/>
          </a:xfrm>
          <a:prstGeom prst="rect">
            <a:avLst/>
          </a:prstGeom>
          <a:noFill/>
          <a:ln w="9525">
            <a:noFill/>
            <a:miter lim="800000"/>
            <a:headEnd/>
            <a:tailEnd/>
          </a:ln>
        </p:spPr>
      </p:pic>
      <p:sp>
        <p:nvSpPr>
          <p:cNvPr id="12" name="矩形 11"/>
          <p:cNvSpPr/>
          <p:nvPr/>
        </p:nvSpPr>
        <p:spPr>
          <a:xfrm>
            <a:off x="1187624" y="692696"/>
            <a:ext cx="6264696" cy="523220"/>
          </a:xfrm>
          <a:prstGeom prst="rect">
            <a:avLst/>
          </a:prstGeom>
        </p:spPr>
        <p:txBody>
          <a:bodyPr wrap="square">
            <a:spAutoFit/>
          </a:bodyPr>
          <a:lstStyle/>
          <a:p>
            <a:r>
              <a:rPr lang="zh-CN" altLang="en-US" sz="2800" b="1" dirty="0" smtClean="0">
                <a:latin typeface="+mj-ea"/>
              </a:rPr>
              <a:t>        科技成果转化</a:t>
            </a:r>
            <a:endParaRPr lang="zh-CN" altLang="en-US" sz="2800" b="1" dirty="0">
              <a:latin typeface="+mj-ea"/>
            </a:endParaRPr>
          </a:p>
        </p:txBody>
      </p:sp>
      <p:sp>
        <p:nvSpPr>
          <p:cNvPr id="13" name="燕尾形 12"/>
          <p:cNvSpPr/>
          <p:nvPr/>
        </p:nvSpPr>
        <p:spPr>
          <a:xfrm>
            <a:off x="1547664" y="764704"/>
            <a:ext cx="432048"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cstate="print"/>
          <a:srcRect/>
          <a:stretch>
            <a:fillRect/>
          </a:stretch>
        </p:blipFill>
        <p:spPr bwMode="auto">
          <a:xfrm>
            <a:off x="7144049" y="0"/>
            <a:ext cx="1604415" cy="2033464"/>
          </a:xfrm>
          <a:prstGeom prst="rect">
            <a:avLst/>
          </a:prstGeom>
          <a:noFill/>
          <a:ln w="9525">
            <a:noFill/>
            <a:miter lim="800000"/>
            <a:headEnd/>
            <a:tailEnd/>
          </a:ln>
        </p:spPr>
      </p:pic>
      <p:sp>
        <p:nvSpPr>
          <p:cNvPr id="2" name="标题 1"/>
          <p:cNvSpPr>
            <a:spLocks noGrp="1"/>
          </p:cNvSpPr>
          <p:nvPr>
            <p:ph type="title"/>
          </p:nvPr>
        </p:nvSpPr>
        <p:spPr>
          <a:xfrm>
            <a:off x="914400" y="274638"/>
            <a:ext cx="7772400" cy="778098"/>
          </a:xfrm>
        </p:spPr>
        <p:txBody>
          <a:bodyPr>
            <a:normAutofit/>
          </a:bodyPr>
          <a:lstStyle/>
          <a:p>
            <a:r>
              <a:rPr lang="zh-CN" altLang="en-US" sz="2000" dirty="0" smtClean="0"/>
              <a:t>技术开发合同和技术服务合同的区别</a:t>
            </a:r>
            <a:endParaRPr lang="zh-CN" altLang="en-US" sz="2000" dirty="0"/>
          </a:p>
        </p:txBody>
      </p:sp>
      <p:sp>
        <p:nvSpPr>
          <p:cNvPr id="3" name="内容占位符 2"/>
          <p:cNvSpPr>
            <a:spLocks noGrp="1"/>
          </p:cNvSpPr>
          <p:nvPr>
            <p:ph sz="quarter" idx="1"/>
          </p:nvPr>
        </p:nvSpPr>
        <p:spPr>
          <a:xfrm>
            <a:off x="611560" y="1196752"/>
            <a:ext cx="7704856" cy="5400600"/>
          </a:xfrm>
        </p:spPr>
        <p:txBody>
          <a:bodyPr>
            <a:normAutofit/>
          </a:bodyPr>
          <a:lstStyle/>
          <a:p>
            <a:pPr>
              <a:buNone/>
            </a:pPr>
            <a:r>
              <a:rPr lang="zh-CN" altLang="en-US" sz="1800" dirty="0" smtClean="0">
                <a:latin typeface="仿宋" pitchFamily="49" charset="-122"/>
                <a:ea typeface="仿宋" pitchFamily="49" charset="-122"/>
              </a:rPr>
              <a:t>   </a:t>
            </a:r>
            <a:r>
              <a:rPr lang="zh-CN" altLang="en-US" sz="1600" b="1" dirty="0" smtClean="0">
                <a:solidFill>
                  <a:srgbClr val="32B000"/>
                </a:solidFill>
                <a:latin typeface="黑体" pitchFamily="49" charset="-122"/>
                <a:ea typeface="黑体" pitchFamily="49" charset="-122"/>
              </a:rPr>
              <a:t>技术开发合同</a:t>
            </a:r>
            <a:endParaRPr lang="en-US" altLang="zh-CN" sz="1600" b="1" dirty="0" smtClean="0">
              <a:solidFill>
                <a:srgbClr val="32B000"/>
              </a:solidFill>
              <a:latin typeface="黑体" pitchFamily="49" charset="-122"/>
              <a:ea typeface="黑体" pitchFamily="49" charset="-122"/>
            </a:endParaRPr>
          </a:p>
          <a:p>
            <a:pPr>
              <a:buNone/>
            </a:pPr>
            <a:r>
              <a:rPr lang="zh-CN" altLang="en-US" sz="1600" b="1" dirty="0" smtClean="0">
                <a:latin typeface="仿宋" pitchFamily="49" charset="-122"/>
                <a:ea typeface="仿宋" pitchFamily="49" charset="-122"/>
              </a:rPr>
              <a:t>   是指当事人之间就新技术、新产品、新工艺或者新材料及其系统的研究</a:t>
            </a:r>
            <a:endParaRPr lang="en-US" altLang="zh-CN" sz="1600" b="1" dirty="0" smtClean="0">
              <a:latin typeface="仿宋" pitchFamily="49" charset="-122"/>
              <a:ea typeface="仿宋" pitchFamily="49" charset="-122"/>
            </a:endParaRPr>
          </a:p>
          <a:p>
            <a:pPr>
              <a:buNone/>
            </a:pPr>
            <a:r>
              <a:rPr lang="en-US" altLang="zh-CN" sz="1600" b="1" dirty="0" smtClean="0">
                <a:latin typeface="仿宋" pitchFamily="49" charset="-122"/>
                <a:ea typeface="仿宋" pitchFamily="49" charset="-122"/>
              </a:rPr>
              <a:t>   </a:t>
            </a:r>
            <a:r>
              <a:rPr lang="zh-CN" altLang="en-US" sz="1600" b="1" dirty="0" smtClean="0">
                <a:latin typeface="仿宋" pitchFamily="49" charset="-122"/>
                <a:ea typeface="仿宋" pitchFamily="49" charset="-122"/>
              </a:rPr>
              <a:t>开发所订立的合同，包括委托开发合同和合作开发合同。其客体是尚不</a:t>
            </a:r>
            <a:endParaRPr lang="en-US" altLang="zh-CN" sz="1600" b="1" dirty="0" smtClean="0">
              <a:latin typeface="仿宋" pitchFamily="49" charset="-122"/>
              <a:ea typeface="仿宋" pitchFamily="49" charset="-122"/>
            </a:endParaRPr>
          </a:p>
          <a:p>
            <a:pPr>
              <a:buNone/>
            </a:pPr>
            <a:r>
              <a:rPr lang="en-US" altLang="zh-CN" sz="1600" b="1" dirty="0" smtClean="0">
                <a:latin typeface="仿宋" pitchFamily="49" charset="-122"/>
                <a:ea typeface="仿宋" pitchFamily="49" charset="-122"/>
              </a:rPr>
              <a:t>   </a:t>
            </a:r>
            <a:r>
              <a:rPr lang="zh-CN" altLang="en-US" sz="1600" b="1" dirty="0" smtClean="0">
                <a:latin typeface="仿宋" pitchFamily="49" charset="-122"/>
                <a:ea typeface="仿宋" pitchFamily="49" charset="-122"/>
              </a:rPr>
              <a:t>存在的有待开发的技术成果其风险由当事人共同承担。委托开发是甲方</a:t>
            </a:r>
            <a:endParaRPr lang="en-US" altLang="zh-CN" sz="1600" b="1" dirty="0" smtClean="0">
              <a:latin typeface="仿宋" pitchFamily="49" charset="-122"/>
              <a:ea typeface="仿宋" pitchFamily="49" charset="-122"/>
            </a:endParaRPr>
          </a:p>
          <a:p>
            <a:pPr>
              <a:buNone/>
            </a:pPr>
            <a:r>
              <a:rPr lang="en-US" altLang="zh-CN" sz="1600" b="1" dirty="0" smtClean="0">
                <a:latin typeface="仿宋" pitchFamily="49" charset="-122"/>
                <a:ea typeface="仿宋" pitchFamily="49" charset="-122"/>
              </a:rPr>
              <a:t>   </a:t>
            </a:r>
            <a:r>
              <a:rPr lang="zh-CN" altLang="en-US" sz="1600" b="1" dirty="0" smtClean="0">
                <a:latin typeface="仿宋" pitchFamily="49" charset="-122"/>
                <a:ea typeface="仿宋" pitchFamily="49" charset="-122"/>
              </a:rPr>
              <a:t>支付费用委托乙方开发某项技术，合作开发是双方共同投入（资金、人</a:t>
            </a:r>
            <a:endParaRPr lang="en-US" altLang="zh-CN" sz="1600" b="1" dirty="0" smtClean="0">
              <a:latin typeface="仿宋" pitchFamily="49" charset="-122"/>
              <a:ea typeface="仿宋" pitchFamily="49" charset="-122"/>
            </a:endParaRPr>
          </a:p>
          <a:p>
            <a:pPr>
              <a:buNone/>
            </a:pPr>
            <a:r>
              <a:rPr lang="en-US" altLang="zh-CN" sz="1600" b="1" dirty="0" smtClean="0">
                <a:latin typeface="仿宋" pitchFamily="49" charset="-122"/>
                <a:ea typeface="仿宋" pitchFamily="49" charset="-122"/>
              </a:rPr>
              <a:t>   </a:t>
            </a:r>
            <a:r>
              <a:rPr lang="zh-CN" altLang="en-US" sz="1600" b="1" dirty="0" smtClean="0">
                <a:latin typeface="仿宋" pitchFamily="49" charset="-122"/>
                <a:ea typeface="仿宋" pitchFamily="49" charset="-122"/>
              </a:rPr>
              <a:t>力资源等）开发某项技术。委托开发协议无约定情况下，成果所有权属</a:t>
            </a:r>
            <a:endParaRPr lang="en-US" altLang="zh-CN" sz="1600" b="1" dirty="0" smtClean="0">
              <a:latin typeface="仿宋" pitchFamily="49" charset="-122"/>
              <a:ea typeface="仿宋" pitchFamily="49" charset="-122"/>
            </a:endParaRPr>
          </a:p>
          <a:p>
            <a:pPr>
              <a:buNone/>
            </a:pPr>
            <a:r>
              <a:rPr lang="en-US" altLang="zh-CN" sz="1600" b="1" dirty="0" smtClean="0">
                <a:latin typeface="仿宋" pitchFamily="49" charset="-122"/>
                <a:ea typeface="仿宋" pitchFamily="49" charset="-122"/>
              </a:rPr>
              <a:t>   </a:t>
            </a:r>
            <a:r>
              <a:rPr lang="zh-CN" altLang="en-US" sz="1600" b="1" dirty="0" smtClean="0">
                <a:latin typeface="仿宋" pitchFamily="49" charset="-122"/>
                <a:ea typeface="仿宋" pitchFamily="49" charset="-122"/>
              </a:rPr>
              <a:t>于技术研发一方（受托方）！而不是委托方。</a:t>
            </a:r>
            <a:endParaRPr lang="en-US" altLang="zh-CN" sz="1600" b="1" dirty="0" smtClean="0">
              <a:latin typeface="仿宋" pitchFamily="49" charset="-122"/>
              <a:ea typeface="仿宋" pitchFamily="49" charset="-122"/>
            </a:endParaRPr>
          </a:p>
          <a:p>
            <a:pPr>
              <a:buNone/>
            </a:pPr>
            <a:r>
              <a:rPr lang="zh-CN" altLang="en-US" sz="1600" dirty="0" smtClean="0">
                <a:latin typeface="仿宋" pitchFamily="49" charset="-122"/>
                <a:ea typeface="仿宋" pitchFamily="49" charset="-122"/>
              </a:rPr>
              <a:t>  </a:t>
            </a:r>
            <a:r>
              <a:rPr lang="zh-CN" altLang="en-US" sz="1600" dirty="0" smtClean="0">
                <a:solidFill>
                  <a:srgbClr val="FD683F"/>
                </a:solidFill>
                <a:latin typeface="仿宋" pitchFamily="49" charset="-122"/>
                <a:ea typeface="仿宋" pitchFamily="49" charset="-122"/>
              </a:rPr>
              <a:t> </a:t>
            </a:r>
            <a:r>
              <a:rPr lang="zh-CN" altLang="en-US" sz="1600" b="1" dirty="0" smtClean="0">
                <a:solidFill>
                  <a:srgbClr val="0070C0"/>
                </a:solidFill>
                <a:latin typeface="黑体" pitchFamily="49" charset="-122"/>
                <a:ea typeface="黑体" pitchFamily="49" charset="-122"/>
              </a:rPr>
              <a:t>技术服务合同</a:t>
            </a:r>
            <a:endParaRPr lang="en-US" altLang="zh-CN" sz="1600" b="1" dirty="0" smtClean="0">
              <a:solidFill>
                <a:srgbClr val="0070C0"/>
              </a:solidFill>
              <a:latin typeface="黑体" pitchFamily="49" charset="-122"/>
              <a:ea typeface="黑体" pitchFamily="49" charset="-122"/>
            </a:endParaRPr>
          </a:p>
          <a:p>
            <a:pPr>
              <a:buNone/>
            </a:pPr>
            <a:r>
              <a:rPr lang="zh-CN" altLang="en-US" sz="1600" b="1" dirty="0" smtClean="0">
                <a:latin typeface="仿宋" pitchFamily="49" charset="-122"/>
                <a:ea typeface="仿宋" pitchFamily="49" charset="-122"/>
              </a:rPr>
              <a:t>   是指服务方以自己的技术和劳力为委托方解决特定的技术问题，而委托</a:t>
            </a:r>
            <a:endParaRPr lang="en-US" altLang="zh-CN" sz="1600" b="1" dirty="0" smtClean="0">
              <a:latin typeface="仿宋" pitchFamily="49" charset="-122"/>
              <a:ea typeface="仿宋" pitchFamily="49" charset="-122"/>
            </a:endParaRPr>
          </a:p>
          <a:p>
            <a:pPr>
              <a:buNone/>
            </a:pPr>
            <a:r>
              <a:rPr lang="en-US" altLang="zh-CN" sz="1600" b="1" dirty="0" smtClean="0">
                <a:latin typeface="仿宋" pitchFamily="49" charset="-122"/>
                <a:ea typeface="仿宋" pitchFamily="49" charset="-122"/>
              </a:rPr>
              <a:t>   </a:t>
            </a:r>
            <a:r>
              <a:rPr lang="zh-CN" altLang="en-US" sz="1600" b="1" dirty="0" smtClean="0">
                <a:latin typeface="仿宋" pitchFamily="49" charset="-122"/>
                <a:ea typeface="仿宋" pitchFamily="49" charset="-122"/>
              </a:rPr>
              <a:t>方接受工作成果并支付约定报酬的协议。</a:t>
            </a:r>
            <a:endParaRPr lang="en-US" altLang="zh-CN" sz="1600" b="1" dirty="0" smtClean="0">
              <a:latin typeface="仿宋" pitchFamily="49" charset="-122"/>
              <a:ea typeface="仿宋" pitchFamily="49" charset="-122"/>
            </a:endParaRPr>
          </a:p>
          <a:p>
            <a:pPr>
              <a:buNone/>
            </a:pPr>
            <a:r>
              <a:rPr lang="zh-CN" altLang="en-US" sz="1600" b="1" dirty="0" smtClean="0">
                <a:latin typeface="仿宋" pitchFamily="49" charset="-122"/>
                <a:ea typeface="仿宋" pitchFamily="49" charset="-122"/>
              </a:rPr>
              <a:t>   </a:t>
            </a:r>
            <a:endParaRPr lang="en-US" altLang="zh-CN" sz="1600" b="1" dirty="0" smtClean="0">
              <a:latin typeface="仿宋" pitchFamily="49" charset="-122"/>
              <a:ea typeface="仿宋" pitchFamily="49" charset="-122"/>
            </a:endParaRPr>
          </a:p>
          <a:p>
            <a:pPr>
              <a:buNone/>
            </a:pPr>
            <a:r>
              <a:rPr lang="en-US" altLang="zh-CN" sz="1600" b="1" dirty="0" smtClean="0">
                <a:effectLst>
                  <a:outerShdw blurRad="38100" dist="38100" dir="2700000" algn="tl">
                    <a:srgbClr val="000000">
                      <a:alpha val="43137"/>
                    </a:srgbClr>
                  </a:outerShdw>
                </a:effectLst>
                <a:latin typeface="仿宋" pitchFamily="49" charset="-122"/>
                <a:ea typeface="仿宋" pitchFamily="49" charset="-122"/>
              </a:rPr>
              <a:t>   </a:t>
            </a:r>
            <a:r>
              <a:rPr lang="zh-CN" altLang="en-US" sz="1600" b="1" dirty="0" smtClean="0">
                <a:solidFill>
                  <a:srgbClr val="7030A0"/>
                </a:solidFill>
                <a:latin typeface="黑体" pitchFamily="49" charset="-122"/>
                <a:ea typeface="黑体" pitchFamily="49" charset="-122"/>
              </a:rPr>
              <a:t>双方最大区别在于是否以研发某项科技成果（产品、专利、品种等）为目的</a:t>
            </a:r>
            <a:endParaRPr lang="en-US" altLang="zh-CN" sz="1600" b="1" dirty="0" smtClean="0">
              <a:solidFill>
                <a:srgbClr val="7030A0"/>
              </a:solidFill>
              <a:latin typeface="黑体" pitchFamily="49" charset="-122"/>
              <a:ea typeface="黑体" pitchFamily="49" charset="-122"/>
            </a:endParaRPr>
          </a:p>
          <a:p>
            <a:pPr>
              <a:buNone/>
            </a:pPr>
            <a:r>
              <a:rPr lang="zh-CN" altLang="en-US" sz="1600" dirty="0" smtClean="0">
                <a:latin typeface="仿宋" pitchFamily="49" charset="-122"/>
                <a:ea typeface="仿宋" pitchFamily="49" charset="-122"/>
              </a:rPr>
              <a:t>   比如，甲方委托乙方研发一款功能性饮料，这是技术开发；甲方请乙方</a:t>
            </a:r>
            <a:endParaRPr lang="en-US" altLang="zh-CN" sz="1600" dirty="0" smtClean="0">
              <a:latin typeface="仿宋" pitchFamily="49" charset="-122"/>
              <a:ea typeface="仿宋" pitchFamily="49" charset="-122"/>
            </a:endParaRPr>
          </a:p>
          <a:p>
            <a:pPr>
              <a:buNone/>
            </a:pPr>
            <a:r>
              <a:rPr lang="en-US" altLang="zh-CN" sz="1600" dirty="0" smtClean="0">
                <a:latin typeface="仿宋" pitchFamily="49" charset="-122"/>
                <a:ea typeface="仿宋" pitchFamily="49" charset="-122"/>
              </a:rPr>
              <a:t>   </a:t>
            </a:r>
            <a:r>
              <a:rPr lang="zh-CN" altLang="en-US" sz="1600" dirty="0" smtClean="0">
                <a:latin typeface="仿宋" pitchFamily="49" charset="-122"/>
                <a:ea typeface="仿宋" pitchFamily="49" charset="-122"/>
              </a:rPr>
              <a:t>解决功能性饮料研制中的温度控制问题，这是技术服务。也可能出现技</a:t>
            </a:r>
            <a:endParaRPr lang="en-US" altLang="zh-CN" sz="1600" dirty="0" smtClean="0">
              <a:latin typeface="仿宋" pitchFamily="49" charset="-122"/>
              <a:ea typeface="仿宋" pitchFamily="49" charset="-122"/>
            </a:endParaRPr>
          </a:p>
          <a:p>
            <a:pPr>
              <a:buNone/>
            </a:pPr>
            <a:r>
              <a:rPr lang="en-US" altLang="zh-CN" sz="1600" dirty="0" smtClean="0">
                <a:latin typeface="仿宋" pitchFamily="49" charset="-122"/>
                <a:ea typeface="仿宋" pitchFamily="49" charset="-122"/>
              </a:rPr>
              <a:t>   </a:t>
            </a:r>
            <a:r>
              <a:rPr lang="zh-CN" altLang="en-US" sz="1600" dirty="0" smtClean="0">
                <a:latin typeface="仿宋" pitchFamily="49" charset="-122"/>
                <a:ea typeface="仿宋" pitchFamily="49" charset="-122"/>
              </a:rPr>
              <a:t>术服务过程中研发新产品     另行签订开发协议。</a:t>
            </a:r>
            <a:endParaRPr lang="en-US" altLang="zh-CN" sz="1600" dirty="0" smtClean="0">
              <a:latin typeface="仿宋" pitchFamily="49" charset="-122"/>
              <a:ea typeface="仿宋" pitchFamily="49" charset="-122"/>
            </a:endParaRPr>
          </a:p>
          <a:p>
            <a:pPr>
              <a:buNone/>
            </a:pPr>
            <a:r>
              <a:rPr lang="en-US" altLang="zh-CN" sz="1600" b="1" dirty="0" smtClean="0">
                <a:latin typeface="仿宋" pitchFamily="49" charset="-122"/>
                <a:ea typeface="仿宋" pitchFamily="49" charset="-122"/>
              </a:rPr>
              <a:t>   PS</a:t>
            </a:r>
            <a:r>
              <a:rPr lang="en-US" altLang="zh-CN" sz="1600" dirty="0" smtClean="0">
                <a:latin typeface="仿宋" pitchFamily="49" charset="-122"/>
                <a:ea typeface="仿宋" pitchFamily="49" charset="-122"/>
              </a:rPr>
              <a:t>:</a:t>
            </a:r>
            <a:r>
              <a:rPr lang="zh-CN" altLang="en-US" sz="1600" dirty="0" smtClean="0">
                <a:effectLst>
                  <a:outerShdw blurRad="38100" dist="38100" dir="2700000" algn="tl">
                    <a:srgbClr val="000000">
                      <a:alpha val="43137"/>
                    </a:srgbClr>
                  </a:outerShdw>
                </a:effectLst>
                <a:latin typeface="黑体" pitchFamily="49" charset="-122"/>
                <a:ea typeface="黑体" pitchFamily="49" charset="-122"/>
              </a:rPr>
              <a:t>合同金额</a:t>
            </a:r>
            <a:r>
              <a:rPr lang="en-US" altLang="zh-CN" sz="1600" dirty="0" smtClean="0">
                <a:effectLst>
                  <a:outerShdw blurRad="38100" dist="38100" dir="2700000" algn="tl">
                    <a:srgbClr val="000000">
                      <a:alpha val="43137"/>
                    </a:srgbClr>
                  </a:outerShdw>
                </a:effectLst>
                <a:latin typeface="黑体" pitchFamily="49" charset="-122"/>
                <a:ea typeface="黑体" pitchFamily="49" charset="-122"/>
              </a:rPr>
              <a:t>30</a:t>
            </a:r>
            <a:r>
              <a:rPr lang="zh-CN" altLang="en-US" sz="1600" dirty="0" smtClean="0">
                <a:effectLst>
                  <a:outerShdw blurRad="38100" dist="38100" dir="2700000" algn="tl">
                    <a:srgbClr val="000000">
                      <a:alpha val="43137"/>
                    </a:srgbClr>
                  </a:outerShdw>
                </a:effectLst>
                <a:latin typeface="黑体" pitchFamily="49" charset="-122"/>
                <a:ea typeface="黑体" pitchFamily="49" charset="-122"/>
              </a:rPr>
              <a:t>万以上的技术开发协议在技术合同认定时要附上开发计划</a:t>
            </a:r>
            <a:endParaRPr lang="en-US" altLang="zh-CN" sz="1600" dirty="0" smtClean="0">
              <a:effectLst>
                <a:outerShdw blurRad="38100" dist="38100" dir="2700000" algn="tl">
                  <a:srgbClr val="000000">
                    <a:alpha val="43137"/>
                  </a:srgbClr>
                </a:outerShdw>
              </a:effectLst>
              <a:latin typeface="黑体" pitchFamily="49" charset="-122"/>
              <a:ea typeface="黑体" pitchFamily="49" charset="-122"/>
            </a:endParaRPr>
          </a:p>
          <a:p>
            <a:pPr>
              <a:buNone/>
            </a:pPr>
            <a:endParaRPr lang="zh-CN" altLang="en-US" sz="1800" dirty="0">
              <a:latin typeface="仿宋" pitchFamily="49" charset="-122"/>
              <a:ea typeface="仿宋" pitchFamily="49" charset="-122"/>
            </a:endParaRPr>
          </a:p>
        </p:txBody>
      </p:sp>
      <p:pic>
        <p:nvPicPr>
          <p:cNvPr id="5" name="Picture 3"/>
          <p:cNvPicPr>
            <a:picLocks noChangeAspect="1" noChangeArrowheads="1"/>
          </p:cNvPicPr>
          <p:nvPr/>
        </p:nvPicPr>
        <p:blipFill>
          <a:blip r:embed="rId3" cstate="print"/>
          <a:srcRect/>
          <a:stretch>
            <a:fillRect/>
          </a:stretch>
        </p:blipFill>
        <p:spPr bwMode="auto">
          <a:xfrm>
            <a:off x="539552" y="1196752"/>
            <a:ext cx="360040" cy="373947"/>
          </a:xfrm>
          <a:prstGeom prst="rect">
            <a:avLst/>
          </a:prstGeom>
          <a:noFill/>
          <a:ln w="9525">
            <a:noFill/>
            <a:miter lim="800000"/>
            <a:headEnd/>
            <a:tailEnd/>
          </a:ln>
        </p:spPr>
      </p:pic>
      <p:pic>
        <p:nvPicPr>
          <p:cNvPr id="6" name="Picture 5"/>
          <p:cNvPicPr>
            <a:picLocks noChangeAspect="1" noChangeArrowheads="1"/>
          </p:cNvPicPr>
          <p:nvPr/>
        </p:nvPicPr>
        <p:blipFill>
          <a:blip r:embed="rId4" cstate="print"/>
          <a:srcRect/>
          <a:stretch>
            <a:fillRect/>
          </a:stretch>
        </p:blipFill>
        <p:spPr bwMode="auto">
          <a:xfrm>
            <a:off x="539552" y="3429000"/>
            <a:ext cx="367901" cy="360040"/>
          </a:xfrm>
          <a:prstGeom prst="rect">
            <a:avLst/>
          </a:prstGeom>
          <a:noFill/>
          <a:ln w="9525">
            <a:noFill/>
            <a:miter lim="800000"/>
            <a:headEnd/>
            <a:tailEnd/>
          </a:ln>
        </p:spPr>
      </p:pic>
      <p:cxnSp>
        <p:nvCxnSpPr>
          <p:cNvPr id="9" name="直接箭头连接符 8"/>
          <p:cNvCxnSpPr/>
          <p:nvPr/>
        </p:nvCxnSpPr>
        <p:spPr>
          <a:xfrm>
            <a:off x="3203848" y="5877272"/>
            <a:ext cx="576064"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pic>
        <p:nvPicPr>
          <p:cNvPr id="10" name="Picture 6"/>
          <p:cNvPicPr>
            <a:picLocks noChangeAspect="1" noChangeArrowheads="1"/>
          </p:cNvPicPr>
          <p:nvPr/>
        </p:nvPicPr>
        <p:blipFill>
          <a:blip r:embed="rId5" cstate="print"/>
          <a:srcRect/>
          <a:stretch>
            <a:fillRect/>
          </a:stretch>
        </p:blipFill>
        <p:spPr bwMode="auto">
          <a:xfrm>
            <a:off x="8820472" y="0"/>
            <a:ext cx="323528" cy="6858000"/>
          </a:xfrm>
          <a:prstGeom prst="rect">
            <a:avLst/>
          </a:prstGeom>
          <a:noFill/>
          <a:ln w="9525">
            <a:noFill/>
            <a:miter lim="800000"/>
            <a:headEnd/>
            <a:tailEnd/>
          </a:ln>
        </p:spPr>
      </p:pic>
      <p:pic>
        <p:nvPicPr>
          <p:cNvPr id="7172" name="Picture 4"/>
          <p:cNvPicPr>
            <a:picLocks noChangeAspect="1" noChangeArrowheads="1"/>
          </p:cNvPicPr>
          <p:nvPr/>
        </p:nvPicPr>
        <p:blipFill>
          <a:blip r:embed="rId6" cstate="print"/>
          <a:srcRect/>
          <a:stretch>
            <a:fillRect/>
          </a:stretch>
        </p:blipFill>
        <p:spPr bwMode="auto">
          <a:xfrm>
            <a:off x="8100392" y="5589240"/>
            <a:ext cx="648072" cy="775717"/>
          </a:xfrm>
          <a:prstGeom prst="rect">
            <a:avLst/>
          </a:prstGeom>
          <a:noFill/>
          <a:ln w="9525">
            <a:noFill/>
            <a:miter lim="800000"/>
            <a:headEnd/>
            <a:tailEnd/>
          </a:ln>
        </p:spPr>
      </p:pic>
      <p:pic>
        <p:nvPicPr>
          <p:cNvPr id="14" name="Picture 5"/>
          <p:cNvPicPr>
            <a:picLocks noChangeAspect="1" noChangeArrowheads="1"/>
          </p:cNvPicPr>
          <p:nvPr/>
        </p:nvPicPr>
        <p:blipFill>
          <a:blip r:embed="rId7" cstate="print"/>
          <a:srcRect/>
          <a:stretch>
            <a:fillRect/>
          </a:stretch>
        </p:blipFill>
        <p:spPr bwMode="auto">
          <a:xfrm>
            <a:off x="251520" y="548680"/>
            <a:ext cx="691895" cy="605408"/>
          </a:xfrm>
          <a:prstGeom prst="rect">
            <a:avLst/>
          </a:prstGeom>
          <a:noFill/>
          <a:ln w="9525">
            <a:noFill/>
            <a:miter lim="800000"/>
            <a:headEnd/>
            <a:tailEnd/>
          </a:ln>
        </p:spPr>
      </p:pic>
      <p:pic>
        <p:nvPicPr>
          <p:cNvPr id="12" name="图片 11" descr="举个栗子.png"/>
          <p:cNvPicPr>
            <a:picLocks noChangeAspect="1"/>
          </p:cNvPicPr>
          <p:nvPr/>
        </p:nvPicPr>
        <p:blipFill>
          <a:blip r:embed="rId8" cstate="print">
            <a:grayscl/>
            <a:lum contrast="14000"/>
          </a:blip>
          <a:stretch>
            <a:fillRect/>
          </a:stretch>
        </p:blipFill>
        <p:spPr>
          <a:xfrm>
            <a:off x="323528" y="4581128"/>
            <a:ext cx="647700" cy="857250"/>
          </a:xfrm>
          <a:prstGeom prst="rect">
            <a:avLst/>
          </a:prstGeom>
        </p:spPr>
      </p:pic>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蔬菜PPT3.jpg"/>
          <p:cNvPicPr>
            <a:picLocks noChangeAspect="1"/>
          </p:cNvPicPr>
          <p:nvPr/>
        </p:nvPicPr>
        <p:blipFill>
          <a:blip r:embed="rId2" cstate="print"/>
          <a:stretch>
            <a:fillRect/>
          </a:stretch>
        </p:blipFill>
        <p:spPr>
          <a:xfrm>
            <a:off x="0" y="0"/>
            <a:ext cx="9144000" cy="6858000"/>
          </a:xfrm>
          <a:prstGeom prst="rect">
            <a:avLst/>
          </a:prstGeom>
        </p:spPr>
      </p:pic>
      <p:sp>
        <p:nvSpPr>
          <p:cNvPr id="3" name="内容占位符 2"/>
          <p:cNvSpPr>
            <a:spLocks noGrp="1"/>
          </p:cNvSpPr>
          <p:nvPr>
            <p:ph sz="quarter" idx="1"/>
          </p:nvPr>
        </p:nvSpPr>
        <p:spPr>
          <a:xfrm>
            <a:off x="914400" y="1628800"/>
            <a:ext cx="7772400" cy="4391000"/>
          </a:xfrm>
        </p:spPr>
        <p:txBody>
          <a:bodyPr>
            <a:normAutofit/>
          </a:bodyPr>
          <a:lstStyle/>
          <a:p>
            <a:r>
              <a:rPr lang="en-US" altLang="zh-CN" sz="1800" b="1" kern="100" dirty="0" smtClean="0">
                <a:ea typeface="仿宋"/>
                <a:cs typeface="方正小标宋简体"/>
              </a:rPr>
              <a:t>  《</a:t>
            </a:r>
            <a:r>
              <a:rPr lang="zh-CN" altLang="zh-CN" sz="1800" b="1" kern="100" dirty="0" smtClean="0">
                <a:ea typeface="仿宋"/>
                <a:cs typeface="方正小标宋简体"/>
              </a:rPr>
              <a:t>福建省农业科学院科技成果转化实施办法（试行）</a:t>
            </a:r>
            <a:r>
              <a:rPr lang="en-US" altLang="zh-CN" sz="1800" b="1" kern="100" dirty="0" smtClean="0">
                <a:ea typeface="仿宋"/>
                <a:cs typeface="方正小标宋简体"/>
              </a:rPr>
              <a:t>》</a:t>
            </a:r>
          </a:p>
          <a:p>
            <a:pPr>
              <a:buNone/>
            </a:pPr>
            <a:r>
              <a:rPr lang="en-US" altLang="zh-CN" sz="1800" b="1" kern="100" dirty="0" smtClean="0">
                <a:ea typeface="仿宋"/>
                <a:cs typeface="方正小标宋简体"/>
              </a:rPr>
              <a:t>                      </a:t>
            </a:r>
            <a:r>
              <a:rPr lang="zh-CN" altLang="en-US" sz="1800" b="1" kern="100" dirty="0" smtClean="0">
                <a:ea typeface="仿宋"/>
                <a:cs typeface="方正小标宋简体"/>
              </a:rPr>
              <a:t>（闽农科政</a:t>
            </a:r>
            <a:r>
              <a:rPr lang="en-US" altLang="zh-CN" sz="1800" b="1" kern="100" dirty="0" smtClean="0">
                <a:ea typeface="仿宋"/>
                <a:cs typeface="方正小标宋简体"/>
              </a:rPr>
              <a:t>〔2017〕273</a:t>
            </a:r>
            <a:r>
              <a:rPr lang="zh-CN" altLang="en-US" sz="1800" b="1" kern="100" dirty="0" smtClean="0">
                <a:ea typeface="仿宋"/>
                <a:cs typeface="方正小标宋简体"/>
              </a:rPr>
              <a:t>号）</a:t>
            </a:r>
            <a:endParaRPr lang="en-US" altLang="zh-CN" sz="1800" b="1" kern="100" dirty="0" smtClean="0">
              <a:ea typeface="仿宋"/>
              <a:cs typeface="方正小标宋简体"/>
            </a:endParaRPr>
          </a:p>
          <a:p>
            <a:pPr>
              <a:buNone/>
            </a:pPr>
            <a:r>
              <a:rPr lang="en-US" altLang="zh-CN" sz="1800" b="1" dirty="0" smtClean="0">
                <a:latin typeface="仿宋" pitchFamily="49" charset="-122"/>
                <a:ea typeface="仿宋" pitchFamily="49" charset="-122"/>
              </a:rPr>
              <a:t>    </a:t>
            </a:r>
            <a:r>
              <a:rPr lang="zh-CN" altLang="en-US" sz="1800" b="1" dirty="0" smtClean="0">
                <a:latin typeface="仿宋" pitchFamily="49" charset="-122"/>
                <a:ea typeface="仿宋" pitchFamily="49" charset="-122"/>
              </a:rPr>
              <a:t>★本办法</a:t>
            </a:r>
            <a:r>
              <a:rPr lang="en-US" altLang="zh-CN" sz="1800" b="1" dirty="0" smtClean="0">
                <a:latin typeface="仿宋" pitchFamily="49" charset="-122"/>
                <a:ea typeface="仿宋" pitchFamily="49" charset="-122"/>
              </a:rPr>
              <a:t>2018</a:t>
            </a:r>
            <a:r>
              <a:rPr lang="zh-CN" altLang="en-US" sz="1800" b="1" dirty="0" smtClean="0">
                <a:latin typeface="仿宋" pitchFamily="49" charset="-122"/>
                <a:ea typeface="仿宋" pitchFamily="49" charset="-122"/>
              </a:rPr>
              <a:t>年</a:t>
            </a:r>
            <a:r>
              <a:rPr lang="en-US" altLang="zh-CN" sz="1800" b="1" dirty="0" smtClean="0">
                <a:latin typeface="仿宋" pitchFamily="49" charset="-122"/>
                <a:ea typeface="仿宋" pitchFamily="49" charset="-122"/>
              </a:rPr>
              <a:t>1</a:t>
            </a:r>
            <a:r>
              <a:rPr lang="zh-CN" altLang="en-US" sz="1800" b="1" dirty="0" smtClean="0">
                <a:latin typeface="仿宋" pitchFamily="49" charset="-122"/>
                <a:ea typeface="仿宋" pitchFamily="49" charset="-122"/>
              </a:rPr>
              <a:t>月</a:t>
            </a:r>
            <a:r>
              <a:rPr lang="en-US" altLang="zh-CN" sz="1800" b="1" dirty="0" smtClean="0">
                <a:latin typeface="仿宋" pitchFamily="49" charset="-122"/>
                <a:ea typeface="仿宋" pitchFamily="49" charset="-122"/>
              </a:rPr>
              <a:t>1</a:t>
            </a:r>
            <a:r>
              <a:rPr lang="zh-CN" altLang="en-US" sz="1800" b="1" dirty="0" smtClean="0">
                <a:latin typeface="仿宋" pitchFamily="49" charset="-122"/>
                <a:ea typeface="仿宋" pitchFamily="49" charset="-122"/>
              </a:rPr>
              <a:t>日起执行</a:t>
            </a:r>
            <a:endParaRPr lang="en-US" altLang="zh-CN" sz="1800" b="1" kern="100" dirty="0" smtClean="0">
              <a:ea typeface="仿宋"/>
              <a:cs typeface="方正小标宋简体"/>
            </a:endParaRPr>
          </a:p>
          <a:p>
            <a:pPr>
              <a:buNone/>
            </a:pPr>
            <a:endParaRPr lang="en-US" altLang="zh-CN" sz="1800" b="1" dirty="0" smtClean="0"/>
          </a:p>
          <a:p>
            <a:pPr>
              <a:buNone/>
            </a:pPr>
            <a:endParaRPr lang="zh-CN" altLang="en-US" sz="2400" b="1" dirty="0">
              <a:latin typeface="+mn-ea"/>
            </a:endParaRPr>
          </a:p>
        </p:txBody>
      </p:sp>
      <p:sp>
        <p:nvSpPr>
          <p:cNvPr id="4" name="五边形 3"/>
          <p:cNvSpPr/>
          <p:nvPr/>
        </p:nvSpPr>
        <p:spPr>
          <a:xfrm>
            <a:off x="251520" y="620688"/>
            <a:ext cx="5256584" cy="720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latin typeface="+mj-ea"/>
                <a:ea typeface="+mj-ea"/>
              </a:rPr>
              <a:t>院科技成果转化实施办法</a:t>
            </a:r>
            <a:endParaRPr lang="zh-CN" altLang="en-US" sz="2000" b="1" dirty="0">
              <a:latin typeface="+mj-ea"/>
              <a:ea typeface="+mj-ea"/>
            </a:endParaRPr>
          </a:p>
        </p:txBody>
      </p:sp>
      <p:graphicFrame>
        <p:nvGraphicFramePr>
          <p:cNvPr id="15" name="图示 14"/>
          <p:cNvGraphicFramePr/>
          <p:nvPr/>
        </p:nvGraphicFramePr>
        <p:xfrm>
          <a:off x="1115616" y="2780928"/>
          <a:ext cx="6552728" cy="34563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194" name="Picture 2"/>
          <p:cNvPicPr>
            <a:picLocks noChangeAspect="1" noChangeArrowheads="1"/>
          </p:cNvPicPr>
          <p:nvPr/>
        </p:nvPicPr>
        <p:blipFill>
          <a:blip r:embed="rId8" cstate="print"/>
          <a:srcRect/>
          <a:stretch>
            <a:fillRect/>
          </a:stretch>
        </p:blipFill>
        <p:spPr bwMode="auto">
          <a:xfrm>
            <a:off x="826815" y="1550581"/>
            <a:ext cx="576833" cy="5822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14400" y="274638"/>
            <a:ext cx="7772400" cy="778098"/>
          </a:xfrm>
        </p:spPr>
        <p:txBody>
          <a:bodyPr>
            <a:normAutofit/>
          </a:bodyPr>
          <a:lstStyle/>
          <a:p>
            <a:r>
              <a:rPr lang="en-US" altLang="zh-CN" sz="2000" dirty="0" smtClean="0">
                <a:solidFill>
                  <a:srgbClr val="0070C0"/>
                </a:solidFill>
                <a:latin typeface="Perpetua"/>
                <a:ea typeface="宋体"/>
                <a:cs typeface="+mn-cs"/>
              </a:rPr>
              <a:t>        </a:t>
            </a:r>
            <a:r>
              <a:rPr lang="zh-CN" altLang="en-US" sz="2000" b="1" dirty="0" smtClean="0">
                <a:solidFill>
                  <a:schemeClr val="tx1"/>
                </a:solidFill>
                <a:latin typeface="Perpetua"/>
                <a:ea typeface="宋体"/>
                <a:cs typeface="+mn-cs"/>
              </a:rPr>
              <a:t>划重点：科技成果转化程序（权属转让及许可）</a:t>
            </a:r>
            <a:endParaRPr lang="zh-CN" altLang="en-US" sz="2000" b="1" dirty="0">
              <a:solidFill>
                <a:schemeClr val="tx1"/>
              </a:solidFill>
            </a:endParaRPr>
          </a:p>
        </p:txBody>
      </p:sp>
      <p:graphicFrame>
        <p:nvGraphicFramePr>
          <p:cNvPr id="37" name="内容占位符 36"/>
          <p:cNvGraphicFramePr>
            <a:graphicFrameLocks noGrp="1"/>
          </p:cNvGraphicFramePr>
          <p:nvPr>
            <p:ph sz="quarter" idx="1"/>
          </p:nvPr>
        </p:nvGraphicFramePr>
        <p:xfrm>
          <a:off x="683568" y="1196975"/>
          <a:ext cx="7772400" cy="37441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1" name="Picture 2"/>
          <p:cNvPicPr>
            <a:picLocks noChangeAspect="1" noChangeArrowheads="1"/>
          </p:cNvPicPr>
          <p:nvPr/>
        </p:nvPicPr>
        <p:blipFill>
          <a:blip r:embed="rId8" cstate="print"/>
          <a:srcRect/>
          <a:stretch>
            <a:fillRect/>
          </a:stretch>
        </p:blipFill>
        <p:spPr bwMode="auto">
          <a:xfrm>
            <a:off x="899592" y="476672"/>
            <a:ext cx="542433" cy="582713"/>
          </a:xfrm>
          <a:prstGeom prst="rect">
            <a:avLst/>
          </a:prstGeom>
          <a:noFill/>
          <a:ln w="9525">
            <a:noFill/>
            <a:miter lim="800000"/>
            <a:headEnd/>
            <a:tailEnd/>
          </a:ln>
        </p:spPr>
      </p:pic>
      <p:grpSp>
        <p:nvGrpSpPr>
          <p:cNvPr id="38" name="组合 37"/>
          <p:cNvGrpSpPr/>
          <p:nvPr/>
        </p:nvGrpSpPr>
        <p:grpSpPr>
          <a:xfrm>
            <a:off x="683568" y="4725144"/>
            <a:ext cx="964934" cy="1378477"/>
            <a:chOff x="1" y="2364116"/>
            <a:chExt cx="964934" cy="1378477"/>
          </a:xfrm>
          <a:solidFill>
            <a:srgbClr val="92D050"/>
          </a:solidFill>
        </p:grpSpPr>
        <p:sp>
          <p:nvSpPr>
            <p:cNvPr id="39" name="燕尾形 38"/>
            <p:cNvSpPr/>
            <p:nvPr/>
          </p:nvSpPr>
          <p:spPr>
            <a:xfrm rot="5400000">
              <a:off x="-206771" y="2570888"/>
              <a:ext cx="1378477" cy="964934"/>
            </a:xfrm>
            <a:prstGeom prst="chevron">
              <a:avLst/>
            </a:prstGeom>
            <a:grpFill/>
            <a:ln>
              <a:solidFill>
                <a:srgbClr val="32B000"/>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0" name="燕尾形 4"/>
            <p:cNvSpPr/>
            <p:nvPr/>
          </p:nvSpPr>
          <p:spPr>
            <a:xfrm>
              <a:off x="72009" y="2846583"/>
              <a:ext cx="820918" cy="413543"/>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zh-CN" altLang="en-US" b="1" kern="1200" dirty="0" smtClean="0"/>
                <a:t>签约</a:t>
              </a:r>
              <a:endParaRPr lang="zh-CN" altLang="en-US" b="1" kern="1200" dirty="0"/>
            </a:p>
          </p:txBody>
        </p:sp>
      </p:grpSp>
      <p:pic>
        <p:nvPicPr>
          <p:cNvPr id="12" name="Picture 6"/>
          <p:cNvPicPr>
            <a:picLocks noChangeAspect="1" noChangeArrowheads="1"/>
          </p:cNvPicPr>
          <p:nvPr/>
        </p:nvPicPr>
        <p:blipFill>
          <a:blip r:embed="rId9" cstate="print"/>
          <a:srcRect/>
          <a:stretch>
            <a:fillRect/>
          </a:stretch>
        </p:blipFill>
        <p:spPr bwMode="auto">
          <a:xfrm>
            <a:off x="8820472" y="0"/>
            <a:ext cx="323528" cy="6858000"/>
          </a:xfrm>
          <a:prstGeom prst="rect">
            <a:avLst/>
          </a:prstGeom>
          <a:noFill/>
          <a:ln w="9525">
            <a:noFill/>
            <a:miter lim="800000"/>
            <a:headEnd/>
            <a:tailEnd/>
          </a:ln>
        </p:spPr>
      </p:pic>
      <p:pic>
        <p:nvPicPr>
          <p:cNvPr id="13" name="Picture 3"/>
          <p:cNvPicPr>
            <a:picLocks noChangeAspect="1" noChangeArrowheads="1"/>
          </p:cNvPicPr>
          <p:nvPr/>
        </p:nvPicPr>
        <p:blipFill>
          <a:blip r:embed="rId10" cstate="print"/>
          <a:srcRect/>
          <a:stretch>
            <a:fillRect/>
          </a:stretch>
        </p:blipFill>
        <p:spPr bwMode="auto">
          <a:xfrm>
            <a:off x="7457441" y="5661248"/>
            <a:ext cx="1291023" cy="943257"/>
          </a:xfrm>
          <a:prstGeom prst="rect">
            <a:avLst/>
          </a:prstGeom>
          <a:noFill/>
          <a:ln w="9525">
            <a:noFill/>
            <a:miter lim="800000"/>
            <a:headEnd/>
            <a:tailEnd/>
          </a:ln>
        </p:spPr>
      </p:pic>
      <p:grpSp>
        <p:nvGrpSpPr>
          <p:cNvPr id="14" name="组合 13"/>
          <p:cNvGrpSpPr/>
          <p:nvPr/>
        </p:nvGrpSpPr>
        <p:grpSpPr>
          <a:xfrm>
            <a:off x="1652967" y="3861048"/>
            <a:ext cx="6807465" cy="1760106"/>
            <a:chOff x="964933" y="1500022"/>
            <a:chExt cx="6807465" cy="1760106"/>
          </a:xfrm>
        </p:grpSpPr>
        <p:sp>
          <p:nvSpPr>
            <p:cNvPr id="15" name="同侧圆角矩形 14"/>
            <p:cNvSpPr/>
            <p:nvPr/>
          </p:nvSpPr>
          <p:spPr>
            <a:xfrm rot="5400000">
              <a:off x="3920661" y="-591610"/>
              <a:ext cx="896010" cy="6807465"/>
            </a:xfrm>
            <a:prstGeom prst="round2SameRect">
              <a:avLst/>
            </a:prstGeom>
            <a:ln>
              <a:solidFill>
                <a:srgbClr val="32B000"/>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6" name="同侧圆角矩形 4"/>
            <p:cNvSpPr/>
            <p:nvPr/>
          </p:nvSpPr>
          <p:spPr>
            <a:xfrm>
              <a:off x="964933" y="1500022"/>
              <a:ext cx="6763725" cy="80853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endParaRPr lang="zh-CN" altLang="en-US" sz="1800" b="1" kern="1200" dirty="0">
                <a:latin typeface="仿宋" pitchFamily="49" charset="-122"/>
                <a:ea typeface="仿宋" pitchFamily="49" charset="-122"/>
              </a:endParaRPr>
            </a:p>
          </p:txBody>
        </p:sp>
      </p:grpSp>
      <p:sp>
        <p:nvSpPr>
          <p:cNvPr id="44" name="矩形 43"/>
          <p:cNvSpPr/>
          <p:nvPr/>
        </p:nvSpPr>
        <p:spPr>
          <a:xfrm>
            <a:off x="1619672" y="4797152"/>
            <a:ext cx="6624736" cy="646331"/>
          </a:xfrm>
          <a:prstGeom prst="rect">
            <a:avLst/>
          </a:prstGeom>
        </p:spPr>
        <p:txBody>
          <a:bodyPr wrap="square">
            <a:spAutoFit/>
          </a:bodyPr>
          <a:lstStyle/>
          <a:p>
            <a:pPr lvl="0"/>
            <a:r>
              <a:rPr lang="en-US" altLang="zh-CN" b="1" dirty="0" smtClean="0">
                <a:latin typeface="仿宋" pitchFamily="49" charset="-122"/>
                <a:ea typeface="仿宋" pitchFamily="49" charset="-122"/>
              </a:rPr>
              <a:t>·</a:t>
            </a:r>
            <a:r>
              <a:rPr lang="zh-CN" altLang="en-US" b="1" dirty="0" smtClean="0">
                <a:latin typeface="仿宋" pitchFamily="49" charset="-122"/>
                <a:ea typeface="仿宋" pitchFamily="49" charset="-122"/>
              </a:rPr>
              <a:t>产权单位自主签约→技术合同认定登记</a:t>
            </a:r>
            <a:endParaRPr lang="en-US" altLang="zh-CN" b="1" dirty="0" smtClean="0">
              <a:latin typeface="仿宋" pitchFamily="49" charset="-122"/>
              <a:ea typeface="仿宋" pitchFamily="49" charset="-122"/>
            </a:endParaRPr>
          </a:p>
          <a:p>
            <a:pPr lvl="0"/>
            <a:r>
              <a:rPr lang="en-US" altLang="zh-CN" b="1" dirty="0" smtClean="0">
                <a:latin typeface="仿宋" pitchFamily="49" charset="-122"/>
                <a:ea typeface="仿宋" pitchFamily="49" charset="-122"/>
              </a:rPr>
              <a:t>·</a:t>
            </a:r>
            <a:r>
              <a:rPr lang="zh-CN" altLang="en-US" b="1" dirty="0" smtClean="0">
                <a:latin typeface="仿宋" pitchFamily="49" charset="-122"/>
                <a:ea typeface="仿宋" pitchFamily="49" charset="-122"/>
              </a:rPr>
              <a:t>向</a:t>
            </a:r>
            <a:r>
              <a:rPr lang="zh-CN" altLang="zh-CN" b="1" dirty="0" smtClean="0">
                <a:latin typeface="仿宋" pitchFamily="49" charset="-122"/>
                <a:ea typeface="仿宋" pitchFamily="49" charset="-122"/>
              </a:rPr>
              <a:t>院成果转化处提交</a:t>
            </a:r>
            <a:r>
              <a:rPr lang="zh-CN" altLang="en-US" b="1" dirty="0" smtClean="0">
                <a:latin typeface="仿宋" pitchFamily="49" charset="-122"/>
                <a:ea typeface="仿宋" pitchFamily="49" charset="-122"/>
              </a:rPr>
              <a:t>成果转化材料备案</a:t>
            </a:r>
            <a:r>
              <a:rPr lang="zh-CN" altLang="en-US" b="1" dirty="0" smtClean="0">
                <a:solidFill>
                  <a:srgbClr val="32B000"/>
                </a:solidFill>
                <a:latin typeface="仿宋" pitchFamily="49" charset="-122"/>
                <a:ea typeface="仿宋" pitchFamily="49" charset="-122"/>
              </a:rPr>
              <a:t>（请务必备案）</a:t>
            </a:r>
            <a:endParaRPr lang="zh-CN" altLang="en-US" b="1" dirty="0">
              <a:solidFill>
                <a:srgbClr val="32B000"/>
              </a:solidFill>
              <a:latin typeface="仿宋" pitchFamily="49" charset="-122"/>
              <a:ea typeface="仿宋" pitchFamily="49" charset="-122"/>
            </a:endParaRPr>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蔬菜PPT3.jpg"/>
          <p:cNvPicPr>
            <a:picLocks noChangeAspect="1"/>
          </p:cNvPicPr>
          <p:nvPr/>
        </p:nvPicPr>
        <p:blipFill>
          <a:blip r:embed="rId2" cstate="print"/>
          <a:stretch>
            <a:fillRect/>
          </a:stretch>
        </p:blipFill>
        <p:spPr>
          <a:xfrm>
            <a:off x="0" y="0"/>
            <a:ext cx="9144000" cy="6858000"/>
          </a:xfrm>
          <a:prstGeom prst="rect">
            <a:avLst/>
          </a:prstGeom>
        </p:spPr>
      </p:pic>
      <p:sp>
        <p:nvSpPr>
          <p:cNvPr id="2" name="标题 1"/>
          <p:cNvSpPr>
            <a:spLocks noGrp="1"/>
          </p:cNvSpPr>
          <p:nvPr>
            <p:ph type="title"/>
          </p:nvPr>
        </p:nvSpPr>
        <p:spPr>
          <a:xfrm>
            <a:off x="914400" y="274638"/>
            <a:ext cx="7772400" cy="778098"/>
          </a:xfrm>
        </p:spPr>
        <p:txBody>
          <a:bodyPr>
            <a:normAutofit/>
          </a:bodyPr>
          <a:lstStyle/>
          <a:p>
            <a:r>
              <a:rPr lang="zh-CN" altLang="en-US" sz="2000" dirty="0" smtClean="0"/>
              <a:t>技术开发、技术服务、技术咨询程序由各研究所制定</a:t>
            </a:r>
            <a:endParaRPr lang="zh-CN" altLang="en-US" sz="2000" dirty="0"/>
          </a:p>
        </p:txBody>
      </p:sp>
      <p:sp>
        <p:nvSpPr>
          <p:cNvPr id="3" name="内容占位符 2"/>
          <p:cNvSpPr>
            <a:spLocks noGrp="1"/>
          </p:cNvSpPr>
          <p:nvPr>
            <p:ph sz="quarter" idx="1"/>
          </p:nvPr>
        </p:nvSpPr>
        <p:spPr/>
        <p:txBody>
          <a:bodyPr>
            <a:normAutofit/>
          </a:bodyPr>
          <a:lstStyle/>
          <a:p>
            <a:pPr>
              <a:buNone/>
            </a:pPr>
            <a:r>
              <a:rPr lang="zh-CN" altLang="en-US" sz="1800" dirty="0" smtClean="0">
                <a:latin typeface="仿宋" pitchFamily="49" charset="-122"/>
                <a:ea typeface="仿宋" pitchFamily="49" charset="-122"/>
              </a:rPr>
              <a:t>       程序的建议</a:t>
            </a:r>
            <a:endParaRPr lang="en-US" altLang="zh-CN" sz="1800" dirty="0" smtClean="0">
              <a:latin typeface="仿宋" pitchFamily="49" charset="-122"/>
              <a:ea typeface="仿宋" pitchFamily="49" charset="-122"/>
            </a:endParaRPr>
          </a:p>
          <a:p>
            <a:endParaRPr lang="en-US" altLang="zh-CN" sz="1800" dirty="0" smtClean="0">
              <a:latin typeface="仿宋" pitchFamily="49" charset="-122"/>
              <a:ea typeface="仿宋" pitchFamily="49" charset="-122"/>
            </a:endParaRPr>
          </a:p>
          <a:p>
            <a:endParaRPr lang="en-US" altLang="zh-CN" sz="1800" dirty="0" smtClean="0">
              <a:latin typeface="仿宋" pitchFamily="49" charset="-122"/>
              <a:ea typeface="仿宋" pitchFamily="49" charset="-122"/>
            </a:endParaRPr>
          </a:p>
          <a:p>
            <a:endParaRPr lang="en-US" altLang="zh-CN" sz="1800" dirty="0" smtClean="0">
              <a:latin typeface="仿宋" pitchFamily="49" charset="-122"/>
              <a:ea typeface="仿宋" pitchFamily="49" charset="-122"/>
            </a:endParaRPr>
          </a:p>
          <a:p>
            <a:endParaRPr lang="en-US" altLang="zh-CN" sz="1800" dirty="0" smtClean="0">
              <a:latin typeface="仿宋" pitchFamily="49" charset="-122"/>
              <a:ea typeface="仿宋" pitchFamily="49" charset="-122"/>
            </a:endParaRPr>
          </a:p>
          <a:p>
            <a:endParaRPr lang="en-US" altLang="zh-CN" sz="1800" dirty="0" smtClean="0">
              <a:latin typeface="仿宋" pitchFamily="49" charset="-122"/>
              <a:ea typeface="仿宋" pitchFamily="49" charset="-122"/>
            </a:endParaRPr>
          </a:p>
          <a:p>
            <a:endParaRPr lang="en-US" altLang="zh-CN" sz="1800" dirty="0" smtClean="0">
              <a:latin typeface="仿宋" pitchFamily="49" charset="-122"/>
              <a:ea typeface="仿宋" pitchFamily="49" charset="-122"/>
            </a:endParaRPr>
          </a:p>
          <a:p>
            <a:endParaRPr lang="en-US" altLang="zh-CN" sz="1800" dirty="0" smtClean="0">
              <a:latin typeface="仿宋" pitchFamily="49" charset="-122"/>
              <a:ea typeface="仿宋" pitchFamily="49" charset="-122"/>
            </a:endParaRPr>
          </a:p>
          <a:p>
            <a:endParaRPr lang="en-US" altLang="zh-CN" sz="1800" dirty="0" smtClean="0">
              <a:latin typeface="仿宋" pitchFamily="49" charset="-122"/>
              <a:ea typeface="仿宋" pitchFamily="49" charset="-122"/>
            </a:endParaRPr>
          </a:p>
          <a:p>
            <a:endParaRPr lang="en-US" altLang="zh-CN" sz="1800" dirty="0" smtClean="0">
              <a:latin typeface="仿宋" pitchFamily="49" charset="-122"/>
              <a:ea typeface="仿宋" pitchFamily="49" charset="-122"/>
            </a:endParaRPr>
          </a:p>
          <a:p>
            <a:endParaRPr lang="en-US" altLang="zh-CN" sz="1800" dirty="0" smtClean="0">
              <a:latin typeface="仿宋" pitchFamily="49" charset="-122"/>
              <a:ea typeface="仿宋" pitchFamily="49" charset="-122"/>
            </a:endParaRPr>
          </a:p>
          <a:p>
            <a:endParaRPr lang="en-US" altLang="zh-CN" sz="1800" dirty="0" smtClean="0">
              <a:latin typeface="仿宋" pitchFamily="49" charset="-122"/>
              <a:ea typeface="仿宋" pitchFamily="49" charset="-122"/>
            </a:endParaRPr>
          </a:p>
          <a:p>
            <a:pPr>
              <a:buNone/>
            </a:pPr>
            <a:r>
              <a:rPr lang="en-US" altLang="zh-CN" sz="1800" dirty="0" smtClean="0">
                <a:latin typeface="仿宋" pitchFamily="49" charset="-122"/>
                <a:ea typeface="仿宋" pitchFamily="49" charset="-122"/>
              </a:rPr>
              <a:t> </a:t>
            </a:r>
            <a:endParaRPr lang="zh-CN" altLang="en-US" sz="1800" dirty="0">
              <a:latin typeface="仿宋" pitchFamily="49" charset="-122"/>
              <a:ea typeface="仿宋" pitchFamily="49" charset="-122"/>
            </a:endParaRPr>
          </a:p>
        </p:txBody>
      </p:sp>
      <p:pic>
        <p:nvPicPr>
          <p:cNvPr id="5" name="Picture 2"/>
          <p:cNvPicPr>
            <a:picLocks noChangeAspect="1" noChangeArrowheads="1"/>
          </p:cNvPicPr>
          <p:nvPr/>
        </p:nvPicPr>
        <p:blipFill>
          <a:blip r:embed="rId3" cstate="print"/>
          <a:srcRect/>
          <a:stretch>
            <a:fillRect/>
          </a:stretch>
        </p:blipFill>
        <p:spPr bwMode="auto">
          <a:xfrm>
            <a:off x="755576" y="1386619"/>
            <a:ext cx="504056" cy="602221"/>
          </a:xfrm>
          <a:prstGeom prst="rect">
            <a:avLst/>
          </a:prstGeom>
          <a:noFill/>
          <a:ln w="9525">
            <a:noFill/>
            <a:miter lim="800000"/>
            <a:headEnd/>
            <a:tailEnd/>
          </a:ln>
        </p:spPr>
      </p:pic>
      <p:graphicFrame>
        <p:nvGraphicFramePr>
          <p:cNvPr id="6" name="图示 5"/>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2"/>
          <p:cNvPicPr>
            <a:picLocks noChangeAspect="1" noChangeArrowheads="1"/>
          </p:cNvPicPr>
          <p:nvPr/>
        </p:nvPicPr>
        <p:blipFill>
          <a:blip r:embed="rId9" cstate="print"/>
          <a:srcRect/>
          <a:stretch>
            <a:fillRect/>
          </a:stretch>
        </p:blipFill>
        <p:spPr bwMode="auto">
          <a:xfrm>
            <a:off x="539552" y="620688"/>
            <a:ext cx="358049" cy="374141"/>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蔬菜PPT3.jpg"/>
          <p:cNvPicPr>
            <a:picLocks noChangeAspect="1"/>
          </p:cNvPicPr>
          <p:nvPr/>
        </p:nvPicPr>
        <p:blipFill>
          <a:blip r:embed="rId2" cstate="print"/>
          <a:stretch>
            <a:fillRect/>
          </a:stretch>
        </p:blipFill>
        <p:spPr>
          <a:xfrm>
            <a:off x="0" y="0"/>
            <a:ext cx="9144000" cy="6858000"/>
          </a:xfrm>
          <a:prstGeom prst="rect">
            <a:avLst/>
          </a:prstGeom>
        </p:spPr>
      </p:pic>
      <p:sp>
        <p:nvSpPr>
          <p:cNvPr id="2" name="标题 1"/>
          <p:cNvSpPr>
            <a:spLocks noGrp="1"/>
          </p:cNvSpPr>
          <p:nvPr>
            <p:ph type="title"/>
          </p:nvPr>
        </p:nvSpPr>
        <p:spPr>
          <a:xfrm>
            <a:off x="914400" y="274638"/>
            <a:ext cx="7772400" cy="706090"/>
          </a:xfrm>
        </p:spPr>
        <p:txBody>
          <a:bodyPr>
            <a:normAutofit/>
          </a:bodyPr>
          <a:lstStyle/>
          <a:p>
            <a:r>
              <a:rPr lang="zh-CN" altLang="en-US" sz="2000" dirty="0" smtClean="0"/>
              <a:t>什么是确权？</a:t>
            </a:r>
            <a:endParaRPr lang="zh-CN" altLang="en-US" sz="2000" dirty="0"/>
          </a:p>
        </p:txBody>
      </p:sp>
      <p:sp>
        <p:nvSpPr>
          <p:cNvPr id="3" name="内容占位符 2"/>
          <p:cNvSpPr>
            <a:spLocks noGrp="1"/>
          </p:cNvSpPr>
          <p:nvPr>
            <p:ph sz="quarter" idx="1"/>
          </p:nvPr>
        </p:nvSpPr>
        <p:spPr>
          <a:xfrm>
            <a:off x="914400" y="5157192"/>
            <a:ext cx="7772400" cy="718592"/>
          </a:xfrm>
        </p:spPr>
        <p:txBody>
          <a:bodyPr>
            <a:normAutofit/>
          </a:bodyPr>
          <a:lstStyle/>
          <a:p>
            <a:pPr>
              <a:buNone/>
            </a:pPr>
            <a:r>
              <a:rPr lang="zh-CN" altLang="en-US" sz="1800" dirty="0" smtClean="0"/>
              <a:t>科技成果转让</a:t>
            </a:r>
            <a:r>
              <a:rPr lang="en-US" altLang="zh-CN" sz="1800" dirty="0" smtClean="0"/>
              <a:t>+</a:t>
            </a:r>
            <a:r>
              <a:rPr lang="zh-CN" altLang="en-US" sz="1800" dirty="0" smtClean="0"/>
              <a:t>许可        确权先置</a:t>
            </a:r>
            <a:endParaRPr lang="en-US" altLang="zh-CN" sz="1800" dirty="0" smtClean="0"/>
          </a:p>
          <a:p>
            <a:pPr>
              <a:buNone/>
            </a:pPr>
            <a:r>
              <a:rPr lang="en-US" altLang="zh-CN" sz="1800" dirty="0" smtClean="0"/>
              <a:t>PS</a:t>
            </a:r>
            <a:r>
              <a:rPr lang="zh-CN" altLang="en-US" sz="1800" dirty="0" smtClean="0"/>
              <a:t>：确权比例必须真实有效！！！请不要为了职称或者报奖弄虚作假！</a:t>
            </a:r>
            <a:endParaRPr lang="zh-CN" altLang="en-US" sz="1800" dirty="0"/>
          </a:p>
        </p:txBody>
      </p:sp>
      <p:graphicFrame>
        <p:nvGraphicFramePr>
          <p:cNvPr id="6" name="图示 5"/>
          <p:cNvGraphicFramePr/>
          <p:nvPr/>
        </p:nvGraphicFramePr>
        <p:xfrm>
          <a:off x="1547664" y="1196752"/>
          <a:ext cx="5904656" cy="33123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8" name="直接箭头连接符 7"/>
          <p:cNvCxnSpPr/>
          <p:nvPr/>
        </p:nvCxnSpPr>
        <p:spPr>
          <a:xfrm>
            <a:off x="2987824" y="5373216"/>
            <a:ext cx="504056" cy="0"/>
          </a:xfrm>
          <a:prstGeom prst="straightConnector1">
            <a:avLst/>
          </a:prstGeom>
          <a:ln w="22225">
            <a:solidFill>
              <a:srgbClr val="32B000"/>
            </a:solidFill>
            <a:tailEnd type="arrow"/>
          </a:ln>
        </p:spPr>
        <p:style>
          <a:lnRef idx="1">
            <a:schemeClr val="accent1"/>
          </a:lnRef>
          <a:fillRef idx="0">
            <a:schemeClr val="accent1"/>
          </a:fillRef>
          <a:effectRef idx="0">
            <a:schemeClr val="accent1"/>
          </a:effectRef>
          <a:fontRef idx="minor">
            <a:schemeClr val="tx1"/>
          </a:fontRef>
        </p:style>
      </p:cxnSp>
      <p:pic>
        <p:nvPicPr>
          <p:cNvPr id="9" name="Picture 2"/>
          <p:cNvPicPr>
            <a:picLocks noChangeAspect="1" noChangeArrowheads="1"/>
          </p:cNvPicPr>
          <p:nvPr/>
        </p:nvPicPr>
        <p:blipFill>
          <a:blip r:embed="rId8" cstate="print"/>
          <a:srcRect/>
          <a:stretch>
            <a:fillRect/>
          </a:stretch>
        </p:blipFill>
        <p:spPr bwMode="auto">
          <a:xfrm>
            <a:off x="467544" y="5085184"/>
            <a:ext cx="504056" cy="602221"/>
          </a:xfrm>
          <a:prstGeom prst="rect">
            <a:avLst/>
          </a:prstGeom>
          <a:noFill/>
          <a:ln w="9525">
            <a:noFill/>
            <a:miter lim="800000"/>
            <a:headEnd/>
            <a:tailEnd/>
          </a:ln>
        </p:spPr>
      </p:pic>
      <p:pic>
        <p:nvPicPr>
          <p:cNvPr id="11" name="Picture 2"/>
          <p:cNvPicPr>
            <a:picLocks noChangeAspect="1" noChangeArrowheads="1"/>
          </p:cNvPicPr>
          <p:nvPr/>
        </p:nvPicPr>
        <p:blipFill>
          <a:blip r:embed="rId9" cstate="print"/>
          <a:srcRect/>
          <a:stretch>
            <a:fillRect/>
          </a:stretch>
        </p:blipFill>
        <p:spPr bwMode="auto">
          <a:xfrm>
            <a:off x="539552" y="620688"/>
            <a:ext cx="358049" cy="374141"/>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蔬菜PPT2.jpg"/>
          <p:cNvPicPr>
            <a:picLocks noChangeAspect="1"/>
          </p:cNvPicPr>
          <p:nvPr/>
        </p:nvPicPr>
        <p:blipFill>
          <a:blip r:embed="rId2" cstate="print"/>
          <a:stretch>
            <a:fillRect/>
          </a:stretch>
        </p:blipFill>
        <p:spPr>
          <a:xfrm>
            <a:off x="0" y="0"/>
            <a:ext cx="9144000" cy="6858000"/>
          </a:xfrm>
          <a:prstGeom prst="rect">
            <a:avLst/>
          </a:prstGeom>
        </p:spPr>
      </p:pic>
      <p:sp>
        <p:nvSpPr>
          <p:cNvPr id="2" name="标题 1"/>
          <p:cNvSpPr>
            <a:spLocks noGrp="1"/>
          </p:cNvSpPr>
          <p:nvPr>
            <p:ph type="title"/>
          </p:nvPr>
        </p:nvSpPr>
        <p:spPr>
          <a:xfrm>
            <a:off x="2066528" y="1484784"/>
            <a:ext cx="6825952" cy="576064"/>
          </a:xfrm>
        </p:spPr>
        <p:txBody>
          <a:bodyPr>
            <a:normAutofit/>
          </a:bodyPr>
          <a:lstStyle/>
          <a:p>
            <a:r>
              <a:rPr lang="zh-CN" altLang="en-US" sz="2000" dirty="0" smtClean="0"/>
              <a:t>什么情况下可以阶段性确权</a:t>
            </a:r>
            <a:endParaRPr lang="zh-CN" altLang="en-US" sz="2000" dirty="0"/>
          </a:p>
        </p:txBody>
      </p:sp>
      <p:sp>
        <p:nvSpPr>
          <p:cNvPr id="3" name="内容占位符 2"/>
          <p:cNvSpPr>
            <a:spLocks noGrp="1"/>
          </p:cNvSpPr>
          <p:nvPr>
            <p:ph sz="quarter" idx="1"/>
          </p:nvPr>
        </p:nvSpPr>
        <p:spPr>
          <a:xfrm>
            <a:off x="1264096" y="2350368"/>
            <a:ext cx="7772400" cy="4751040"/>
          </a:xfrm>
        </p:spPr>
        <p:txBody>
          <a:bodyPr>
            <a:normAutofit/>
          </a:bodyPr>
          <a:lstStyle/>
          <a:p>
            <a:pPr>
              <a:buNone/>
            </a:pPr>
            <a:r>
              <a:rPr lang="zh-CN" altLang="en-US" sz="1800" dirty="0" smtClean="0"/>
              <a:t>     成果转让</a:t>
            </a:r>
            <a:r>
              <a:rPr lang="en-US" altLang="zh-CN" sz="1800" dirty="0" smtClean="0"/>
              <a:t>/</a:t>
            </a:r>
            <a:r>
              <a:rPr lang="zh-CN" altLang="en-US" sz="1800" dirty="0" smtClean="0"/>
              <a:t>许可附带技术服务条款</a:t>
            </a:r>
            <a:endParaRPr lang="en-US" altLang="zh-CN" sz="1800" dirty="0" smtClean="0"/>
          </a:p>
          <a:p>
            <a:pPr>
              <a:buNone/>
            </a:pPr>
            <a:r>
              <a:rPr lang="zh-CN" altLang="en-US" sz="1800" dirty="0" smtClean="0"/>
              <a:t>          参与技术服务的人员可能跟研发人员有区别，应将技术服务收益部分二次确权。比如：专利许可纯收益</a:t>
            </a:r>
            <a:r>
              <a:rPr lang="en-US" altLang="zh-CN" sz="1800" dirty="0" smtClean="0"/>
              <a:t>20</a:t>
            </a:r>
            <a:r>
              <a:rPr lang="zh-CN" altLang="en-US" sz="1800" dirty="0" smtClean="0"/>
              <a:t>万→专利研发人员先置确权，按确权比例分配此部分收益；专利许可附带技术服务，技术服务费纯收益</a:t>
            </a:r>
            <a:r>
              <a:rPr lang="en-US" altLang="zh-CN" sz="1800" dirty="0" smtClean="0"/>
              <a:t>5</a:t>
            </a:r>
            <a:r>
              <a:rPr lang="zh-CN" altLang="en-US" sz="1800" dirty="0" smtClean="0"/>
              <a:t>万→二次确权分配这部分收益。</a:t>
            </a:r>
            <a:endParaRPr lang="en-US" altLang="zh-CN" sz="1800" dirty="0" smtClean="0"/>
          </a:p>
          <a:p>
            <a:r>
              <a:rPr lang="zh-CN" altLang="en-US" sz="1800" dirty="0" smtClean="0"/>
              <a:t>开发、服务、咨询类合同</a:t>
            </a:r>
            <a:endParaRPr lang="en-US" altLang="zh-CN" sz="1800" dirty="0" smtClean="0"/>
          </a:p>
          <a:p>
            <a:pPr>
              <a:buNone/>
            </a:pPr>
            <a:r>
              <a:rPr lang="en-US" altLang="zh-CN" sz="1800" dirty="0" smtClean="0"/>
              <a:t>           </a:t>
            </a:r>
            <a:r>
              <a:rPr lang="zh-CN" altLang="en-US" sz="1800" dirty="0" smtClean="0"/>
              <a:t>不需要确权先置，按实际贡献大小阶段性确权。比如：开发协议期</a:t>
            </a:r>
            <a:r>
              <a:rPr lang="en-US" altLang="zh-CN" sz="1800" dirty="0" smtClean="0"/>
              <a:t>3</a:t>
            </a:r>
            <a:r>
              <a:rPr lang="zh-CN" altLang="en-US" sz="1800" dirty="0" smtClean="0"/>
              <a:t>年，开发计划分</a:t>
            </a:r>
            <a:r>
              <a:rPr lang="en-US" altLang="zh-CN" sz="1800" dirty="0" smtClean="0"/>
              <a:t>4</a:t>
            </a:r>
            <a:r>
              <a:rPr lang="zh-CN" altLang="en-US" sz="1800" dirty="0" smtClean="0"/>
              <a:t>部分完成→每完成一部分，可以确权一次；或者按每笔收益实际到账后分别确权一次。</a:t>
            </a:r>
            <a:endParaRPr lang="en-US" altLang="zh-CN" sz="1800" dirty="0" smtClean="0"/>
          </a:p>
          <a:p>
            <a:endParaRPr lang="zh-CN" altLang="en-US" sz="1800" dirty="0"/>
          </a:p>
        </p:txBody>
      </p:sp>
      <p:pic>
        <p:nvPicPr>
          <p:cNvPr id="6" name="Picture 3"/>
          <p:cNvPicPr>
            <a:picLocks noChangeAspect="1" noChangeArrowheads="1"/>
          </p:cNvPicPr>
          <p:nvPr/>
        </p:nvPicPr>
        <p:blipFill>
          <a:blip r:embed="rId3" cstate="print"/>
          <a:srcRect/>
          <a:stretch>
            <a:fillRect/>
          </a:stretch>
        </p:blipFill>
        <p:spPr bwMode="auto">
          <a:xfrm>
            <a:off x="1259632" y="2348880"/>
            <a:ext cx="360040" cy="373947"/>
          </a:xfrm>
          <a:prstGeom prst="rect">
            <a:avLst/>
          </a:prstGeom>
          <a:noFill/>
          <a:ln w="9525">
            <a:noFill/>
            <a:miter lim="800000"/>
            <a:headEnd/>
            <a:tailEnd/>
          </a:ln>
        </p:spPr>
      </p:pic>
      <p:pic>
        <p:nvPicPr>
          <p:cNvPr id="7" name="Picture 5"/>
          <p:cNvPicPr>
            <a:picLocks noChangeAspect="1" noChangeArrowheads="1"/>
          </p:cNvPicPr>
          <p:nvPr/>
        </p:nvPicPr>
        <p:blipFill>
          <a:blip r:embed="rId4" cstate="print"/>
          <a:srcRect/>
          <a:stretch>
            <a:fillRect/>
          </a:stretch>
        </p:blipFill>
        <p:spPr bwMode="auto">
          <a:xfrm>
            <a:off x="1187624" y="3861048"/>
            <a:ext cx="367901" cy="360040"/>
          </a:xfrm>
          <a:prstGeom prst="rect">
            <a:avLst/>
          </a:prstGeom>
          <a:noFill/>
          <a:ln w="9525">
            <a:noFill/>
            <a:miter lim="800000"/>
            <a:headEnd/>
            <a:tailEnd/>
          </a:ln>
        </p:spPr>
      </p:pic>
      <p:pic>
        <p:nvPicPr>
          <p:cNvPr id="1027" name="Picture 3"/>
          <p:cNvPicPr>
            <a:picLocks noChangeAspect="1" noChangeArrowheads="1"/>
          </p:cNvPicPr>
          <p:nvPr/>
        </p:nvPicPr>
        <p:blipFill>
          <a:blip r:embed="rId5" cstate="print"/>
          <a:srcRect/>
          <a:stretch>
            <a:fillRect/>
          </a:stretch>
        </p:blipFill>
        <p:spPr bwMode="auto">
          <a:xfrm>
            <a:off x="1475656" y="5301208"/>
            <a:ext cx="3287663" cy="1152128"/>
          </a:xfrm>
          <a:prstGeom prst="rect">
            <a:avLst/>
          </a:prstGeom>
          <a:noFill/>
          <a:ln w="9525">
            <a:noFill/>
            <a:miter lim="800000"/>
            <a:headEnd/>
            <a:tailEnd/>
          </a:ln>
        </p:spPr>
      </p:pic>
      <p:pic>
        <p:nvPicPr>
          <p:cNvPr id="1028" name="Picture 4"/>
          <p:cNvPicPr>
            <a:picLocks noChangeAspect="1" noChangeArrowheads="1"/>
          </p:cNvPicPr>
          <p:nvPr/>
        </p:nvPicPr>
        <p:blipFill>
          <a:blip r:embed="rId6" cstate="print"/>
          <a:srcRect/>
          <a:stretch>
            <a:fillRect/>
          </a:stretch>
        </p:blipFill>
        <p:spPr bwMode="auto">
          <a:xfrm>
            <a:off x="5220072" y="5229200"/>
            <a:ext cx="3528392" cy="1224136"/>
          </a:xfrm>
          <a:prstGeom prst="rect">
            <a:avLst/>
          </a:prstGeom>
          <a:noFill/>
          <a:ln w="9525">
            <a:noFill/>
            <a:miter lim="800000"/>
            <a:headEnd/>
            <a:tailEnd/>
          </a:ln>
        </p:spPr>
      </p:pic>
      <p:pic>
        <p:nvPicPr>
          <p:cNvPr id="9218" name="Picture 2"/>
          <p:cNvPicPr>
            <a:picLocks noChangeAspect="1" noChangeArrowheads="1"/>
          </p:cNvPicPr>
          <p:nvPr/>
        </p:nvPicPr>
        <p:blipFill>
          <a:blip r:embed="rId7" cstate="print"/>
          <a:srcRect/>
          <a:stretch>
            <a:fillRect/>
          </a:stretch>
        </p:blipFill>
        <p:spPr bwMode="auto">
          <a:xfrm>
            <a:off x="1387252" y="1412776"/>
            <a:ext cx="664468" cy="757494"/>
          </a:xfrm>
          <a:prstGeom prst="rect">
            <a:avLst/>
          </a:prstGeom>
          <a:noFill/>
          <a:ln w="9525">
            <a:noFill/>
            <a:miter lim="800000"/>
            <a:headEnd/>
            <a:tailEnd/>
          </a:ln>
        </p:spPr>
      </p:pic>
      <p:sp>
        <p:nvSpPr>
          <p:cNvPr id="11" name="矩形 10"/>
          <p:cNvSpPr/>
          <p:nvPr/>
        </p:nvSpPr>
        <p:spPr>
          <a:xfrm>
            <a:off x="1187624" y="692696"/>
            <a:ext cx="6264696" cy="523220"/>
          </a:xfrm>
          <a:prstGeom prst="rect">
            <a:avLst/>
          </a:prstGeom>
        </p:spPr>
        <p:txBody>
          <a:bodyPr wrap="square">
            <a:spAutoFit/>
          </a:bodyPr>
          <a:lstStyle/>
          <a:p>
            <a:r>
              <a:rPr lang="zh-CN" altLang="en-US" sz="2800" b="1" dirty="0" smtClean="0">
                <a:latin typeface="+mj-ea"/>
              </a:rPr>
              <a:t>        院科技成果转化实施办法</a:t>
            </a:r>
            <a:endParaRPr lang="zh-CN" altLang="en-US" sz="2800" b="1" dirty="0">
              <a:latin typeface="+mj-ea"/>
            </a:endParaRPr>
          </a:p>
        </p:txBody>
      </p:sp>
      <p:sp>
        <p:nvSpPr>
          <p:cNvPr id="12" name="燕尾形 11"/>
          <p:cNvSpPr/>
          <p:nvPr/>
        </p:nvSpPr>
        <p:spPr>
          <a:xfrm>
            <a:off x="1547664" y="764704"/>
            <a:ext cx="432048"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蔬菜PPT3.jpg"/>
          <p:cNvPicPr>
            <a:picLocks noChangeAspect="1"/>
          </p:cNvPicPr>
          <p:nvPr/>
        </p:nvPicPr>
        <p:blipFill>
          <a:blip r:embed="rId2" cstate="print"/>
          <a:stretch>
            <a:fillRect/>
          </a:stretch>
        </p:blipFill>
        <p:spPr>
          <a:xfrm>
            <a:off x="0" y="0"/>
            <a:ext cx="9144000" cy="6858000"/>
          </a:xfrm>
          <a:prstGeom prst="rect">
            <a:avLst/>
          </a:prstGeom>
        </p:spPr>
      </p:pic>
      <p:sp>
        <p:nvSpPr>
          <p:cNvPr id="3" name="内容占位符 2"/>
          <p:cNvSpPr>
            <a:spLocks noGrp="1"/>
          </p:cNvSpPr>
          <p:nvPr>
            <p:ph sz="quarter" idx="1"/>
          </p:nvPr>
        </p:nvSpPr>
        <p:spPr>
          <a:xfrm>
            <a:off x="611560" y="1447800"/>
            <a:ext cx="7474024" cy="4861520"/>
          </a:xfrm>
        </p:spPr>
        <p:txBody>
          <a:bodyPr>
            <a:normAutofit/>
          </a:bodyPr>
          <a:lstStyle/>
          <a:p>
            <a:pPr>
              <a:buNone/>
            </a:pPr>
            <a:r>
              <a:rPr lang="zh-CN" altLang="en-US" b="1" dirty="0" smtClean="0"/>
              <a:t>     成果转化收益分类</a:t>
            </a:r>
            <a:endParaRPr lang="en-US" altLang="zh-CN" b="1" dirty="0" smtClean="0"/>
          </a:p>
          <a:p>
            <a:pPr>
              <a:buNone/>
            </a:pPr>
            <a:r>
              <a:rPr lang="en-US" altLang="zh-CN" sz="1800" dirty="0" smtClean="0"/>
              <a:t>    </a:t>
            </a:r>
            <a:r>
              <a:rPr lang="zh-CN" altLang="zh-CN" sz="1800" dirty="0" smtClean="0"/>
              <a:t>技术转让收益包括：经鉴定或评审（价）的科技成果、专利权、品种权、商标权、兽药证书、著作权（包括计算机软件著作权、科技书刊版权），技术秘密（包括科技报告）、新品种、新兽药、新农药、新肥料、新饲料、新机械、新产品等的技术秘密以许可实施、权属转让、作价投资等；</a:t>
            </a:r>
          </a:p>
          <a:p>
            <a:pPr>
              <a:buNone/>
            </a:pPr>
            <a:r>
              <a:rPr lang="en-US" altLang="zh-CN" sz="1800" dirty="0" smtClean="0"/>
              <a:t>    </a:t>
            </a:r>
            <a:r>
              <a:rPr lang="zh-CN" altLang="zh-CN" sz="1800" dirty="0" smtClean="0"/>
              <a:t>科技成果转化工作中开展技术开发、技术咨询、技术服务（含技术培训、技术中介）等技术服务类收益包括：</a:t>
            </a:r>
          </a:p>
          <a:p>
            <a:pPr>
              <a:buNone/>
            </a:pPr>
            <a:r>
              <a:rPr lang="en-US" altLang="zh-CN" sz="1800" dirty="0" smtClean="0"/>
              <a:t>          1</a:t>
            </a:r>
            <a:r>
              <a:rPr lang="zh-CN" altLang="zh-CN" sz="1800" dirty="0" smtClean="0"/>
              <a:t>、农作物、林木花卉、果茶蔬菜、畜禽苗种、食用菌菌种等技术成果、产品开发与技术服务；</a:t>
            </a:r>
          </a:p>
          <a:p>
            <a:pPr>
              <a:buNone/>
            </a:pPr>
            <a:r>
              <a:rPr lang="en-US" altLang="zh-CN" sz="1800" dirty="0" smtClean="0"/>
              <a:t>          2</a:t>
            </a:r>
            <a:r>
              <a:rPr lang="zh-CN" altLang="zh-CN" sz="1800" dirty="0" smtClean="0"/>
              <a:t>、科研中试产品技术开发与技术指导服务；</a:t>
            </a:r>
          </a:p>
          <a:p>
            <a:pPr>
              <a:buNone/>
            </a:pPr>
            <a:r>
              <a:rPr lang="en-US" altLang="zh-CN" sz="1800" dirty="0" smtClean="0"/>
              <a:t>          3</a:t>
            </a:r>
            <a:r>
              <a:rPr lang="zh-CN" altLang="zh-CN" sz="1800" dirty="0" smtClean="0"/>
              <a:t>、科技成果专项技术培训与技术咨询服务；</a:t>
            </a:r>
          </a:p>
          <a:p>
            <a:pPr>
              <a:buNone/>
            </a:pPr>
            <a:r>
              <a:rPr lang="en-US" altLang="zh-CN" sz="1800" dirty="0" smtClean="0"/>
              <a:t>          4</a:t>
            </a:r>
            <a:r>
              <a:rPr lang="zh-CN" altLang="zh-CN" sz="1800" dirty="0" smtClean="0"/>
              <a:t>、开展知识产权转让过程中的技术咨询与服务；</a:t>
            </a:r>
          </a:p>
          <a:p>
            <a:pPr>
              <a:buNone/>
            </a:pPr>
            <a:r>
              <a:rPr lang="en-US" altLang="zh-CN" sz="1800" dirty="0" smtClean="0"/>
              <a:t>    PS</a:t>
            </a:r>
            <a:r>
              <a:rPr lang="zh-CN" altLang="en-US" sz="1800" dirty="0" smtClean="0"/>
              <a:t>：      一般可视为       签订合同中附带的技术开发、咨询、服务</a:t>
            </a:r>
            <a:endParaRPr lang="zh-CN" altLang="en-US" sz="1800" dirty="0"/>
          </a:p>
        </p:txBody>
      </p:sp>
      <p:sp>
        <p:nvSpPr>
          <p:cNvPr id="4" name="五边形 3"/>
          <p:cNvSpPr/>
          <p:nvPr/>
        </p:nvSpPr>
        <p:spPr>
          <a:xfrm>
            <a:off x="251520" y="620688"/>
            <a:ext cx="5256584" cy="720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latin typeface="+mj-ea"/>
                <a:ea typeface="+mj-ea"/>
              </a:rPr>
              <a:t>院科技成果转化实施办法</a:t>
            </a:r>
            <a:endParaRPr lang="zh-CN" altLang="en-US" sz="2000" b="1" dirty="0">
              <a:latin typeface="+mj-ea"/>
              <a:ea typeface="+mj-ea"/>
            </a:endParaRPr>
          </a:p>
        </p:txBody>
      </p:sp>
      <p:pic>
        <p:nvPicPr>
          <p:cNvPr id="5" name="Picture 3"/>
          <p:cNvPicPr>
            <a:picLocks noChangeAspect="1" noChangeArrowheads="1"/>
          </p:cNvPicPr>
          <p:nvPr/>
        </p:nvPicPr>
        <p:blipFill>
          <a:blip r:embed="rId3" cstate="print"/>
          <a:srcRect/>
          <a:stretch>
            <a:fillRect/>
          </a:stretch>
        </p:blipFill>
        <p:spPr bwMode="auto">
          <a:xfrm>
            <a:off x="539552" y="1916832"/>
            <a:ext cx="360040" cy="373947"/>
          </a:xfrm>
          <a:prstGeom prst="rect">
            <a:avLst/>
          </a:prstGeom>
          <a:noFill/>
          <a:ln w="9525">
            <a:noFill/>
            <a:miter lim="800000"/>
            <a:headEnd/>
            <a:tailEnd/>
          </a:ln>
        </p:spPr>
      </p:pic>
      <p:pic>
        <p:nvPicPr>
          <p:cNvPr id="6" name="Picture 5"/>
          <p:cNvPicPr>
            <a:picLocks noChangeAspect="1" noChangeArrowheads="1"/>
          </p:cNvPicPr>
          <p:nvPr/>
        </p:nvPicPr>
        <p:blipFill>
          <a:blip r:embed="rId4" cstate="print"/>
          <a:srcRect/>
          <a:stretch>
            <a:fillRect/>
          </a:stretch>
        </p:blipFill>
        <p:spPr bwMode="auto">
          <a:xfrm>
            <a:off x="539552" y="3284984"/>
            <a:ext cx="367901" cy="360040"/>
          </a:xfrm>
          <a:prstGeom prst="rect">
            <a:avLst/>
          </a:prstGeom>
          <a:noFill/>
          <a:ln w="9525">
            <a:noFill/>
            <a:miter lim="800000"/>
            <a:headEnd/>
            <a:tailEnd/>
          </a:ln>
        </p:spPr>
      </p:pic>
      <p:pic>
        <p:nvPicPr>
          <p:cNvPr id="7" name="Picture 5"/>
          <p:cNvPicPr>
            <a:picLocks noChangeAspect="1" noChangeArrowheads="1"/>
          </p:cNvPicPr>
          <p:nvPr/>
        </p:nvPicPr>
        <p:blipFill>
          <a:blip r:embed="rId4" cstate="print"/>
          <a:srcRect/>
          <a:stretch>
            <a:fillRect/>
          </a:stretch>
        </p:blipFill>
        <p:spPr bwMode="auto">
          <a:xfrm>
            <a:off x="1403648" y="5661248"/>
            <a:ext cx="367901" cy="360040"/>
          </a:xfrm>
          <a:prstGeom prst="rect">
            <a:avLst/>
          </a:prstGeom>
          <a:noFill/>
          <a:ln w="9525">
            <a:noFill/>
            <a:miter lim="800000"/>
            <a:headEnd/>
            <a:tailEnd/>
          </a:ln>
        </p:spPr>
      </p:pic>
      <p:pic>
        <p:nvPicPr>
          <p:cNvPr id="8" name="Picture 3"/>
          <p:cNvPicPr>
            <a:picLocks noChangeAspect="1" noChangeArrowheads="1"/>
          </p:cNvPicPr>
          <p:nvPr/>
        </p:nvPicPr>
        <p:blipFill>
          <a:blip r:embed="rId3" cstate="print"/>
          <a:srcRect/>
          <a:stretch>
            <a:fillRect/>
          </a:stretch>
        </p:blipFill>
        <p:spPr bwMode="auto">
          <a:xfrm>
            <a:off x="3059832" y="5661248"/>
            <a:ext cx="360040" cy="373947"/>
          </a:xfrm>
          <a:prstGeom prst="rect">
            <a:avLst/>
          </a:prstGeom>
          <a:noFill/>
          <a:ln w="9525">
            <a:noFill/>
            <a:miter lim="800000"/>
            <a:headEnd/>
            <a:tailEnd/>
          </a:ln>
        </p:spPr>
      </p:pic>
      <p:pic>
        <p:nvPicPr>
          <p:cNvPr id="10" name="Picture 2"/>
          <p:cNvPicPr>
            <a:picLocks noChangeAspect="1" noChangeArrowheads="1"/>
          </p:cNvPicPr>
          <p:nvPr/>
        </p:nvPicPr>
        <p:blipFill>
          <a:blip r:embed="rId5" cstate="print"/>
          <a:srcRect/>
          <a:stretch>
            <a:fillRect/>
          </a:stretch>
        </p:blipFill>
        <p:spPr bwMode="auto">
          <a:xfrm>
            <a:off x="611560" y="1484784"/>
            <a:ext cx="358049" cy="374141"/>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蔬菜PPT2.jpg"/>
          <p:cNvPicPr>
            <a:picLocks noChangeAspect="1"/>
          </p:cNvPicPr>
          <p:nvPr/>
        </p:nvPicPr>
        <p:blipFill>
          <a:blip r:embed="rId2" cstate="print"/>
          <a:stretch>
            <a:fillRect/>
          </a:stretch>
        </p:blipFill>
        <p:spPr>
          <a:xfrm>
            <a:off x="0" y="0"/>
            <a:ext cx="9144000" cy="6858000"/>
          </a:xfrm>
          <a:prstGeom prst="rect">
            <a:avLst/>
          </a:prstGeom>
        </p:spPr>
      </p:pic>
      <p:sp>
        <p:nvSpPr>
          <p:cNvPr id="3" name="内容占位符 2"/>
          <p:cNvSpPr>
            <a:spLocks noGrp="1"/>
          </p:cNvSpPr>
          <p:nvPr>
            <p:ph sz="quarter" idx="1"/>
          </p:nvPr>
        </p:nvSpPr>
        <p:spPr>
          <a:xfrm>
            <a:off x="1115616" y="1628800"/>
            <a:ext cx="7772400" cy="5112568"/>
          </a:xfrm>
        </p:spPr>
        <p:txBody>
          <a:bodyPr>
            <a:normAutofit fontScale="70000" lnSpcReduction="20000"/>
          </a:bodyPr>
          <a:lstStyle/>
          <a:p>
            <a:pPr>
              <a:lnSpc>
                <a:spcPct val="120000"/>
              </a:lnSpc>
              <a:buNone/>
            </a:pPr>
            <a:r>
              <a:rPr lang="en-US" altLang="zh-CN" dirty="0" smtClean="0"/>
              <a:t>       </a:t>
            </a:r>
            <a:r>
              <a:rPr lang="zh-CN" altLang="zh-CN" dirty="0" smtClean="0"/>
              <a:t>市场委托方式的横向委托项目收益包括：</a:t>
            </a:r>
          </a:p>
          <a:p>
            <a:pPr>
              <a:lnSpc>
                <a:spcPct val="120000"/>
              </a:lnSpc>
              <a:buNone/>
            </a:pPr>
            <a:r>
              <a:rPr lang="en-US" altLang="zh-CN" dirty="0" smtClean="0"/>
              <a:t>      1</a:t>
            </a:r>
            <a:r>
              <a:rPr lang="zh-CN" altLang="zh-CN" dirty="0" smtClean="0"/>
              <a:t>、专项调查与分析评估决策；</a:t>
            </a:r>
          </a:p>
          <a:p>
            <a:pPr>
              <a:lnSpc>
                <a:spcPct val="120000"/>
              </a:lnSpc>
              <a:buNone/>
            </a:pPr>
            <a:r>
              <a:rPr lang="en-US" altLang="zh-CN" dirty="0" smtClean="0"/>
              <a:t>      2</a:t>
            </a:r>
            <a:r>
              <a:rPr lang="zh-CN" altLang="zh-CN" dirty="0" smtClean="0"/>
              <a:t>、可行性论证与规划设计服务；</a:t>
            </a:r>
          </a:p>
          <a:p>
            <a:pPr>
              <a:lnSpc>
                <a:spcPct val="120000"/>
              </a:lnSpc>
              <a:buNone/>
            </a:pPr>
            <a:r>
              <a:rPr lang="en-US" altLang="zh-CN" dirty="0" smtClean="0"/>
              <a:t>      3</a:t>
            </a:r>
            <a:r>
              <a:rPr lang="zh-CN" altLang="zh-CN" dirty="0" smtClean="0"/>
              <a:t>、项目咨询评估、决策与信息技术服务；</a:t>
            </a:r>
          </a:p>
          <a:p>
            <a:pPr>
              <a:lnSpc>
                <a:spcPct val="120000"/>
              </a:lnSpc>
              <a:buNone/>
            </a:pPr>
            <a:r>
              <a:rPr lang="en-US" altLang="zh-CN" dirty="0" smtClean="0"/>
              <a:t>      4</a:t>
            </a:r>
            <a:r>
              <a:rPr lang="zh-CN" altLang="zh-CN" dirty="0" smtClean="0"/>
              <a:t>、作物品种抗性检测与</a:t>
            </a:r>
            <a:r>
              <a:rPr lang="en-US" altLang="zh-CN" dirty="0" smtClean="0"/>
              <a:t>DUS</a:t>
            </a:r>
            <a:r>
              <a:rPr lang="zh-CN" altLang="zh-CN" dirty="0" smtClean="0"/>
              <a:t>测试技术服务；</a:t>
            </a:r>
          </a:p>
          <a:p>
            <a:pPr>
              <a:lnSpc>
                <a:spcPct val="120000"/>
              </a:lnSpc>
              <a:buNone/>
            </a:pPr>
            <a:r>
              <a:rPr lang="en-US" altLang="zh-CN" dirty="0" smtClean="0"/>
              <a:t>      5</a:t>
            </a:r>
            <a:r>
              <a:rPr lang="zh-CN" altLang="zh-CN" dirty="0" smtClean="0"/>
              <a:t>、作物有害生物快速检测与诊断服务；</a:t>
            </a:r>
          </a:p>
          <a:p>
            <a:pPr>
              <a:lnSpc>
                <a:spcPct val="120000"/>
              </a:lnSpc>
              <a:buNone/>
            </a:pPr>
            <a:r>
              <a:rPr lang="en-US" altLang="zh-CN" dirty="0" smtClean="0"/>
              <a:t>      6</a:t>
            </a:r>
            <a:r>
              <a:rPr lang="zh-CN" altLang="zh-CN" dirty="0" smtClean="0"/>
              <a:t>、作物新品种区域试验评价；</a:t>
            </a:r>
          </a:p>
          <a:p>
            <a:pPr>
              <a:lnSpc>
                <a:spcPct val="120000"/>
              </a:lnSpc>
              <a:buNone/>
            </a:pPr>
            <a:r>
              <a:rPr lang="en-US" altLang="zh-CN" dirty="0" smtClean="0"/>
              <a:t>      7</a:t>
            </a:r>
            <a:r>
              <a:rPr lang="zh-CN" altLang="zh-CN" dirty="0" smtClean="0"/>
              <a:t>、农药环境安全评价、农药残留、农药登记、田间肥药效试验、土壤监测、肥料监制、农化检测服务； </a:t>
            </a:r>
          </a:p>
          <a:p>
            <a:pPr>
              <a:lnSpc>
                <a:spcPct val="120000"/>
              </a:lnSpc>
              <a:buNone/>
            </a:pPr>
            <a:r>
              <a:rPr lang="en-US" altLang="zh-CN" dirty="0" smtClean="0"/>
              <a:t>      8</a:t>
            </a:r>
            <a:r>
              <a:rPr lang="zh-CN" altLang="zh-CN" dirty="0" smtClean="0"/>
              <a:t>、农作物品质与纯度检测服务、亲本育性鉴定；</a:t>
            </a:r>
          </a:p>
          <a:p>
            <a:pPr>
              <a:lnSpc>
                <a:spcPct val="120000"/>
              </a:lnSpc>
              <a:buNone/>
            </a:pPr>
            <a:r>
              <a:rPr lang="en-US" altLang="zh-CN" dirty="0" smtClean="0"/>
              <a:t>      9</a:t>
            </a:r>
            <a:r>
              <a:rPr lang="zh-CN" altLang="zh-CN" dirty="0" smtClean="0"/>
              <a:t>、农畜产品产地环境、品质营养与质量安全检测服务、动物疫病检测服务；</a:t>
            </a:r>
          </a:p>
          <a:p>
            <a:pPr>
              <a:lnSpc>
                <a:spcPct val="120000"/>
              </a:lnSpc>
              <a:buNone/>
            </a:pPr>
            <a:r>
              <a:rPr lang="en-US" altLang="zh-CN" dirty="0" smtClean="0"/>
              <a:t>      10</a:t>
            </a:r>
            <a:r>
              <a:rPr lang="zh-CN" altLang="zh-CN" dirty="0" smtClean="0"/>
              <a:t>、专项实用技术培训与技术指导服务；</a:t>
            </a:r>
          </a:p>
          <a:p>
            <a:pPr>
              <a:lnSpc>
                <a:spcPct val="120000"/>
              </a:lnSpc>
              <a:buNone/>
            </a:pPr>
            <a:r>
              <a:rPr lang="en-US" altLang="zh-CN" dirty="0" smtClean="0"/>
              <a:t>      11</a:t>
            </a:r>
            <a:r>
              <a:rPr lang="zh-CN" altLang="zh-CN" dirty="0" smtClean="0"/>
              <a:t>、科技查新服务；</a:t>
            </a:r>
          </a:p>
          <a:p>
            <a:pPr>
              <a:lnSpc>
                <a:spcPct val="120000"/>
              </a:lnSpc>
              <a:buNone/>
            </a:pPr>
            <a:r>
              <a:rPr lang="en-US" altLang="zh-CN" dirty="0" smtClean="0"/>
              <a:t>      12</a:t>
            </a:r>
            <a:r>
              <a:rPr lang="zh-CN" altLang="zh-CN" dirty="0" smtClean="0"/>
              <a:t>、科技文稿策划设计、审改翻译、规范加工等信息技术服务</a:t>
            </a:r>
          </a:p>
          <a:p>
            <a:endParaRPr lang="zh-CN" altLang="en-US" dirty="0"/>
          </a:p>
        </p:txBody>
      </p:sp>
      <p:pic>
        <p:nvPicPr>
          <p:cNvPr id="5" name="Picture 6"/>
          <p:cNvPicPr>
            <a:picLocks noChangeAspect="1" noChangeArrowheads="1"/>
          </p:cNvPicPr>
          <p:nvPr/>
        </p:nvPicPr>
        <p:blipFill>
          <a:blip r:embed="rId3" cstate="print"/>
          <a:srcRect/>
          <a:stretch>
            <a:fillRect/>
          </a:stretch>
        </p:blipFill>
        <p:spPr bwMode="auto">
          <a:xfrm>
            <a:off x="1187624" y="1700808"/>
            <a:ext cx="361599" cy="360040"/>
          </a:xfrm>
          <a:prstGeom prst="rect">
            <a:avLst/>
          </a:prstGeom>
          <a:noFill/>
          <a:ln w="9525">
            <a:noFill/>
            <a:miter lim="800000"/>
            <a:headEnd/>
            <a:tailEnd/>
          </a:ln>
        </p:spPr>
      </p:pic>
      <p:sp>
        <p:nvSpPr>
          <p:cNvPr id="7" name="矩形 6"/>
          <p:cNvSpPr/>
          <p:nvPr/>
        </p:nvSpPr>
        <p:spPr>
          <a:xfrm>
            <a:off x="1187624" y="692696"/>
            <a:ext cx="6264696" cy="523220"/>
          </a:xfrm>
          <a:prstGeom prst="rect">
            <a:avLst/>
          </a:prstGeom>
        </p:spPr>
        <p:txBody>
          <a:bodyPr wrap="square">
            <a:spAutoFit/>
          </a:bodyPr>
          <a:lstStyle/>
          <a:p>
            <a:r>
              <a:rPr lang="zh-CN" altLang="en-US" sz="2800" b="1" dirty="0" smtClean="0">
                <a:latin typeface="+mj-ea"/>
              </a:rPr>
              <a:t>        院科技成果转化实施办法</a:t>
            </a:r>
            <a:endParaRPr lang="zh-CN" altLang="en-US" sz="2800" b="1" dirty="0">
              <a:latin typeface="+mj-ea"/>
            </a:endParaRPr>
          </a:p>
        </p:txBody>
      </p:sp>
      <p:sp>
        <p:nvSpPr>
          <p:cNvPr id="8" name="燕尾形 7"/>
          <p:cNvSpPr/>
          <p:nvPr/>
        </p:nvSpPr>
        <p:spPr>
          <a:xfrm>
            <a:off x="1547664" y="764704"/>
            <a:ext cx="432048"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蔬菜PPT3.jpg"/>
          <p:cNvPicPr>
            <a:picLocks noChangeAspect="1"/>
          </p:cNvPicPr>
          <p:nvPr/>
        </p:nvPicPr>
        <p:blipFill>
          <a:blip r:embed="rId2" cstate="print"/>
          <a:stretch>
            <a:fillRect/>
          </a:stretch>
        </p:blipFill>
        <p:spPr>
          <a:xfrm>
            <a:off x="0" y="0"/>
            <a:ext cx="9144000" cy="6858000"/>
          </a:xfrm>
          <a:prstGeom prst="rect">
            <a:avLst/>
          </a:prstGeom>
        </p:spPr>
      </p:pic>
      <p:sp>
        <p:nvSpPr>
          <p:cNvPr id="3" name="内容占位符 2"/>
          <p:cNvSpPr>
            <a:spLocks noGrp="1"/>
          </p:cNvSpPr>
          <p:nvPr>
            <p:ph sz="quarter" idx="1"/>
          </p:nvPr>
        </p:nvSpPr>
        <p:spPr>
          <a:xfrm>
            <a:off x="323528" y="1556792"/>
            <a:ext cx="7772400" cy="4680520"/>
          </a:xfrm>
        </p:spPr>
        <p:txBody>
          <a:bodyPr>
            <a:normAutofit fontScale="92500" lnSpcReduction="20000"/>
          </a:bodyPr>
          <a:lstStyle/>
          <a:p>
            <a:pPr>
              <a:buNone/>
            </a:pPr>
            <a:r>
              <a:rPr lang="zh-CN" altLang="en-US" sz="1800" dirty="0" smtClean="0"/>
              <a:t>        </a:t>
            </a:r>
            <a:r>
              <a:rPr lang="zh-CN" altLang="en-US" sz="1800" b="1" dirty="0" smtClean="0">
                <a:latin typeface="仿宋" pitchFamily="49" charset="-122"/>
                <a:ea typeface="仿宋" pitchFamily="49" charset="-122"/>
              </a:rPr>
              <a:t>收益分配为净收益</a:t>
            </a:r>
            <a:endParaRPr lang="en-US" altLang="zh-CN" sz="1800" b="1" dirty="0" smtClean="0">
              <a:latin typeface="仿宋" pitchFamily="49" charset="-122"/>
              <a:ea typeface="仿宋" pitchFamily="49" charset="-122"/>
            </a:endParaRPr>
          </a:p>
          <a:p>
            <a:pPr>
              <a:lnSpc>
                <a:spcPct val="145000"/>
              </a:lnSpc>
              <a:buNone/>
            </a:pPr>
            <a:r>
              <a:rPr lang="en-US" altLang="zh-CN" sz="1800" dirty="0" smtClean="0"/>
              <a:t>           </a:t>
            </a:r>
            <a:r>
              <a:rPr lang="zh-CN" altLang="zh-CN" sz="1800" dirty="0" smtClean="0">
                <a:latin typeface="仿宋" pitchFamily="49" charset="-122"/>
                <a:ea typeface="仿宋" pitchFamily="49" charset="-122"/>
              </a:rPr>
              <a:t>净收益是指科技成果转化获得的合同收入扣除维护该科技成果、达成该交易所产生的直接成本，包括</a:t>
            </a:r>
            <a:r>
              <a:rPr lang="zh-CN" altLang="zh-CN" sz="1800" b="1" dirty="0" smtClean="0">
                <a:latin typeface="仿宋" pitchFamily="49" charset="-122"/>
                <a:ea typeface="仿宋" pitchFamily="49" charset="-122"/>
              </a:rPr>
              <a:t>知识产权申请费和维持费、交易谈判费用、税金、其他相关费用等，不包括前期项目研发投入。</a:t>
            </a:r>
            <a:r>
              <a:rPr lang="zh-CN" altLang="en-US" sz="1800" dirty="0" smtClean="0">
                <a:latin typeface="仿宋" pitchFamily="49" charset="-122"/>
                <a:ea typeface="仿宋" pitchFamily="49" charset="-122"/>
              </a:rPr>
              <a:t>但市场委托的成果转化收益（技术服务、开发、咨询合同）必须先扣除人工、水电、仪器（折旧）、设备租赁与实验用地等成本开支。</a:t>
            </a:r>
            <a:r>
              <a:rPr lang="zh-CN" altLang="en-US" sz="1800" b="1" dirty="0" smtClean="0">
                <a:latin typeface="仿宋" pitchFamily="49" charset="-122"/>
                <a:ea typeface="仿宋" pitchFamily="49" charset="-122"/>
              </a:rPr>
              <a:t>成本可以在合同里约定，或者单帐核算。</a:t>
            </a:r>
            <a:endParaRPr lang="en-US" altLang="zh-CN" sz="1800" b="1" dirty="0" smtClean="0">
              <a:latin typeface="仿宋" pitchFamily="49" charset="-122"/>
              <a:ea typeface="仿宋" pitchFamily="49" charset="-122"/>
            </a:endParaRPr>
          </a:p>
          <a:p>
            <a:pPr>
              <a:buNone/>
            </a:pPr>
            <a:r>
              <a:rPr lang="en-US" altLang="zh-CN" sz="1800" dirty="0" smtClean="0"/>
              <a:t>      </a:t>
            </a:r>
          </a:p>
          <a:p>
            <a:pPr>
              <a:buNone/>
            </a:pPr>
            <a:r>
              <a:rPr lang="en-US" altLang="zh-CN" sz="1800" b="1" dirty="0" smtClean="0"/>
              <a:t>       《</a:t>
            </a:r>
            <a:r>
              <a:rPr lang="zh-CN" altLang="zh-CN" sz="1800" b="1" dirty="0" smtClean="0"/>
              <a:t>关于加强以市场委托开展的技术服务类成果转化的补充意见</a:t>
            </a:r>
            <a:r>
              <a:rPr lang="en-US" altLang="zh-CN" sz="1800" b="1" dirty="0" smtClean="0"/>
              <a:t>》</a:t>
            </a:r>
            <a:endParaRPr lang="zh-CN" altLang="zh-CN" sz="1800" b="1" dirty="0" smtClean="0"/>
          </a:p>
          <a:p>
            <a:pPr>
              <a:lnSpc>
                <a:spcPct val="145000"/>
              </a:lnSpc>
              <a:buNone/>
            </a:pPr>
            <a:r>
              <a:rPr lang="zh-CN" altLang="en-US" sz="1800" dirty="0" smtClean="0">
                <a:latin typeface="仿宋" pitchFamily="49" charset="-122"/>
                <a:ea typeface="仿宋" pitchFamily="49" charset="-122"/>
              </a:rPr>
              <a:t>      各研究所开展技术开发、技术咨询、技术服务等科技成果转化方式取得的转化收入计算净收益时，必须根据实际情况合理扣除人工、水电、仪器（折旧）、材料费、差旅费等，以及设备租赁与试验用地等成本开支。合同约定成本的，按合同约定执行，合同未约定成本的，按其实际开支核算。</a:t>
            </a:r>
            <a:r>
              <a:rPr lang="zh-CN" altLang="en-US" sz="1800" b="1" dirty="0" smtClean="0">
                <a:latin typeface="仿宋" pitchFamily="49" charset="-122"/>
                <a:ea typeface="仿宋" pitchFamily="49" charset="-122"/>
              </a:rPr>
              <a:t>各研究所要规范技术开发、技术咨询、技术服务的成本核算，按签订的技术合同实行单帐成本核算，其核算方式（方法）经所务会议通过。</a:t>
            </a:r>
            <a:endParaRPr lang="en-US" altLang="zh-CN" sz="1800" b="1" dirty="0" smtClean="0">
              <a:latin typeface="仿宋" pitchFamily="49" charset="-122"/>
              <a:ea typeface="仿宋" pitchFamily="49" charset="-122"/>
            </a:endParaRPr>
          </a:p>
          <a:p>
            <a:pPr>
              <a:buNone/>
            </a:pPr>
            <a:endParaRPr lang="en-US" altLang="zh-CN" sz="1800" b="1" dirty="0" smtClean="0">
              <a:latin typeface="仿宋" pitchFamily="49" charset="-122"/>
              <a:ea typeface="仿宋" pitchFamily="49" charset="-122"/>
            </a:endParaRPr>
          </a:p>
        </p:txBody>
      </p:sp>
      <p:sp>
        <p:nvSpPr>
          <p:cNvPr id="4" name="五边形 3"/>
          <p:cNvSpPr/>
          <p:nvPr/>
        </p:nvSpPr>
        <p:spPr>
          <a:xfrm>
            <a:off x="251520" y="620688"/>
            <a:ext cx="5256584" cy="720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latin typeface="+mj-ea"/>
                <a:ea typeface="+mj-ea"/>
              </a:rPr>
              <a:t>院科技成果转化实施办法</a:t>
            </a:r>
            <a:endParaRPr lang="zh-CN" altLang="en-US" sz="2000" b="1" dirty="0">
              <a:latin typeface="+mj-ea"/>
              <a:ea typeface="+mj-ea"/>
            </a:endParaRPr>
          </a:p>
        </p:txBody>
      </p:sp>
      <p:pic>
        <p:nvPicPr>
          <p:cNvPr id="9" name="Picture 2"/>
          <p:cNvPicPr>
            <a:picLocks noChangeAspect="1" noChangeArrowheads="1"/>
          </p:cNvPicPr>
          <p:nvPr/>
        </p:nvPicPr>
        <p:blipFill>
          <a:blip r:embed="rId3" cstate="print"/>
          <a:srcRect/>
          <a:stretch>
            <a:fillRect/>
          </a:stretch>
        </p:blipFill>
        <p:spPr bwMode="auto">
          <a:xfrm>
            <a:off x="541543" y="1484784"/>
            <a:ext cx="358049" cy="374141"/>
          </a:xfrm>
          <a:prstGeom prst="rect">
            <a:avLst/>
          </a:prstGeom>
          <a:noFill/>
          <a:ln w="9525">
            <a:noFill/>
            <a:miter lim="800000"/>
            <a:headEnd/>
            <a:tailEnd/>
          </a:ln>
        </p:spPr>
      </p:pic>
      <p:pic>
        <p:nvPicPr>
          <p:cNvPr id="10" name="Picture 2"/>
          <p:cNvPicPr>
            <a:picLocks noChangeAspect="1" noChangeArrowheads="1"/>
          </p:cNvPicPr>
          <p:nvPr/>
        </p:nvPicPr>
        <p:blipFill>
          <a:blip r:embed="rId3" cstate="print"/>
          <a:srcRect/>
          <a:stretch>
            <a:fillRect/>
          </a:stretch>
        </p:blipFill>
        <p:spPr bwMode="auto">
          <a:xfrm>
            <a:off x="541543" y="3717032"/>
            <a:ext cx="358049" cy="374141"/>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蔬菜PPT3.jpg"/>
          <p:cNvPicPr>
            <a:picLocks noChangeAspect="1"/>
          </p:cNvPicPr>
          <p:nvPr/>
        </p:nvPicPr>
        <p:blipFill>
          <a:blip r:embed="rId2" cstate="print"/>
          <a:stretch>
            <a:fillRect/>
          </a:stretch>
        </p:blipFill>
        <p:spPr>
          <a:xfrm>
            <a:off x="0" y="0"/>
            <a:ext cx="9144000" cy="6858000"/>
          </a:xfrm>
          <a:prstGeom prst="rect">
            <a:avLst/>
          </a:prstGeom>
        </p:spPr>
      </p:pic>
      <p:sp>
        <p:nvSpPr>
          <p:cNvPr id="3" name="内容占位符 2"/>
          <p:cNvSpPr>
            <a:spLocks noGrp="1"/>
          </p:cNvSpPr>
          <p:nvPr>
            <p:ph sz="quarter" idx="1"/>
          </p:nvPr>
        </p:nvSpPr>
        <p:spPr>
          <a:xfrm>
            <a:off x="323528" y="1484784"/>
            <a:ext cx="7560840" cy="4896544"/>
          </a:xfrm>
        </p:spPr>
        <p:txBody>
          <a:bodyPr>
            <a:normAutofit fontScale="85000" lnSpcReduction="10000"/>
          </a:bodyPr>
          <a:lstStyle/>
          <a:p>
            <a:pPr>
              <a:lnSpc>
                <a:spcPct val="120000"/>
              </a:lnSpc>
              <a:buNone/>
            </a:pPr>
            <a:r>
              <a:rPr lang="en-US" altLang="zh-CN" sz="1800" b="1" dirty="0" smtClean="0">
                <a:latin typeface="仿宋" pitchFamily="49" charset="-122"/>
                <a:ea typeface="仿宋" pitchFamily="49" charset="-122"/>
              </a:rPr>
              <a:t>     </a:t>
            </a:r>
            <a:r>
              <a:rPr lang="zh-CN" altLang="en-US" sz="2000" b="1" dirty="0" smtClean="0">
                <a:solidFill>
                  <a:srgbClr val="0070C0"/>
                </a:solidFill>
                <a:latin typeface="+mn-ea"/>
              </a:rPr>
              <a:t>划重点</a:t>
            </a:r>
            <a:r>
              <a:rPr lang="en-US" altLang="zh-CN" sz="2000" b="1" dirty="0" smtClean="0">
                <a:solidFill>
                  <a:srgbClr val="0070C0"/>
                </a:solidFill>
                <a:latin typeface="+mn-ea"/>
              </a:rPr>
              <a:t>——</a:t>
            </a:r>
            <a:r>
              <a:rPr lang="zh-CN" altLang="en-US" sz="2000" b="1" dirty="0" smtClean="0">
                <a:solidFill>
                  <a:srgbClr val="0070C0"/>
                </a:solidFill>
                <a:latin typeface="+mn-ea"/>
              </a:rPr>
              <a:t>科技成果转化收益分配比例</a:t>
            </a:r>
            <a:endParaRPr lang="en-US" altLang="zh-CN" sz="2000" b="1" dirty="0" smtClean="0">
              <a:solidFill>
                <a:srgbClr val="0070C0"/>
              </a:solidFill>
              <a:latin typeface="+mn-ea"/>
            </a:endParaRPr>
          </a:p>
          <a:p>
            <a:pPr>
              <a:lnSpc>
                <a:spcPct val="120000"/>
              </a:lnSpc>
              <a:buNone/>
            </a:pPr>
            <a:r>
              <a:rPr lang="en-US" altLang="zh-CN" sz="1800" b="1" dirty="0" smtClean="0">
                <a:solidFill>
                  <a:srgbClr val="0070C0"/>
                </a:solidFill>
                <a:latin typeface="+mn-ea"/>
              </a:rPr>
              <a:t> </a:t>
            </a:r>
            <a:r>
              <a:rPr lang="en-US" altLang="zh-CN" sz="1800" b="1" dirty="0" smtClean="0">
                <a:latin typeface="仿宋" pitchFamily="49" charset="-122"/>
                <a:ea typeface="仿宋" pitchFamily="49" charset="-122"/>
              </a:rPr>
              <a:t>  </a:t>
            </a:r>
            <a:r>
              <a:rPr lang="en-US" altLang="zh-CN" sz="1800" b="1" dirty="0" smtClean="0">
                <a:latin typeface="+mn-ea"/>
              </a:rPr>
              <a:t>  </a:t>
            </a:r>
            <a:r>
              <a:rPr lang="zh-CN" altLang="en-US" sz="1800" b="1" dirty="0" smtClean="0">
                <a:latin typeface="仿宋" pitchFamily="49" charset="-122"/>
                <a:ea typeface="仿宋" pitchFamily="49" charset="-122"/>
              </a:rPr>
              <a:t>转让</a:t>
            </a:r>
            <a:r>
              <a:rPr lang="en-US" altLang="zh-CN" sz="1800" b="1" dirty="0" smtClean="0">
                <a:latin typeface="仿宋" pitchFamily="49" charset="-122"/>
                <a:ea typeface="仿宋" pitchFamily="49" charset="-122"/>
              </a:rPr>
              <a:t>/</a:t>
            </a:r>
            <a:r>
              <a:rPr lang="zh-CN" altLang="en-US" sz="1800" b="1" dirty="0" smtClean="0">
                <a:latin typeface="仿宋" pitchFamily="49" charset="-122"/>
                <a:ea typeface="仿宋" pitchFamily="49" charset="-122"/>
              </a:rPr>
              <a:t>许可</a:t>
            </a:r>
            <a:r>
              <a:rPr lang="en-US" altLang="zh-CN" sz="1800" b="1" dirty="0" smtClean="0">
                <a:latin typeface="仿宋" pitchFamily="49" charset="-122"/>
                <a:ea typeface="仿宋" pitchFamily="49" charset="-122"/>
              </a:rPr>
              <a:t>——</a:t>
            </a:r>
            <a:r>
              <a:rPr lang="zh-CN" altLang="en-US" sz="1800" b="1" dirty="0" smtClean="0">
                <a:latin typeface="仿宋" pitchFamily="49" charset="-122"/>
                <a:ea typeface="仿宋" pitchFamily="49" charset="-122"/>
              </a:rPr>
              <a:t>→主要贡献人</a:t>
            </a:r>
            <a:r>
              <a:rPr lang="en-US" altLang="zh-CN" sz="1800" b="1" dirty="0" smtClean="0">
                <a:latin typeface="仿宋" pitchFamily="49" charset="-122"/>
                <a:ea typeface="仿宋" pitchFamily="49" charset="-122"/>
              </a:rPr>
              <a:t>70%</a:t>
            </a:r>
            <a:r>
              <a:rPr lang="zh-CN" altLang="en-US" sz="1800" b="1" dirty="0" smtClean="0">
                <a:latin typeface="仿宋" pitchFamily="49" charset="-122"/>
                <a:ea typeface="仿宋" pitchFamily="49" charset="-122"/>
              </a:rPr>
              <a:t>；所</a:t>
            </a:r>
            <a:r>
              <a:rPr lang="en-US" altLang="zh-CN" sz="1800" b="1" dirty="0" smtClean="0">
                <a:latin typeface="仿宋" pitchFamily="49" charset="-122"/>
                <a:ea typeface="仿宋" pitchFamily="49" charset="-122"/>
              </a:rPr>
              <a:t>15%</a:t>
            </a:r>
            <a:r>
              <a:rPr lang="zh-CN" altLang="en-US" sz="1800" b="1" dirty="0" smtClean="0">
                <a:latin typeface="仿宋" pitchFamily="49" charset="-122"/>
                <a:ea typeface="仿宋" pitchFamily="49" charset="-122"/>
              </a:rPr>
              <a:t>；院</a:t>
            </a:r>
            <a:r>
              <a:rPr lang="en-US" altLang="zh-CN" sz="1800" b="1" dirty="0" smtClean="0">
                <a:latin typeface="仿宋" pitchFamily="49" charset="-122"/>
                <a:ea typeface="仿宋" pitchFamily="49" charset="-122"/>
              </a:rPr>
              <a:t>15%</a:t>
            </a:r>
          </a:p>
          <a:p>
            <a:pPr>
              <a:lnSpc>
                <a:spcPct val="120000"/>
              </a:lnSpc>
              <a:buNone/>
            </a:pPr>
            <a:r>
              <a:rPr lang="zh-CN" altLang="en-US" sz="1800" b="1" dirty="0" smtClean="0">
                <a:latin typeface="仿宋" pitchFamily="49" charset="-122"/>
                <a:ea typeface="仿宋" pitchFamily="49" charset="-122"/>
              </a:rPr>
              <a:t>     </a:t>
            </a:r>
            <a:r>
              <a:rPr lang="zh-CN" altLang="en-US" sz="1800" b="1" dirty="0" smtClean="0">
                <a:solidFill>
                  <a:srgbClr val="FD683F"/>
                </a:solidFill>
                <a:latin typeface="仿宋" pitchFamily="49" charset="-122"/>
                <a:ea typeface="仿宋" pitchFamily="49" charset="-122"/>
              </a:rPr>
              <a:t>本合同中约定的其他附带技术服务、技术开发、技术咨询收益按此分配</a:t>
            </a:r>
            <a:endParaRPr lang="en-US" altLang="zh-CN" sz="1800" b="1" dirty="0" smtClean="0">
              <a:solidFill>
                <a:srgbClr val="FD683F"/>
              </a:solidFill>
              <a:latin typeface="仿宋" pitchFamily="49" charset="-122"/>
              <a:ea typeface="仿宋" pitchFamily="49" charset="-122"/>
            </a:endParaRPr>
          </a:p>
          <a:p>
            <a:pPr>
              <a:lnSpc>
                <a:spcPct val="120000"/>
              </a:lnSpc>
              <a:buNone/>
            </a:pPr>
            <a:r>
              <a:rPr lang="en-US" altLang="zh-CN" sz="1800" b="1" dirty="0" smtClean="0">
                <a:latin typeface="仿宋" pitchFamily="49" charset="-122"/>
                <a:ea typeface="仿宋" pitchFamily="49" charset="-122"/>
              </a:rPr>
              <a:t>     </a:t>
            </a:r>
            <a:r>
              <a:rPr lang="zh-CN" altLang="en-US" sz="1800" b="1" dirty="0" smtClean="0">
                <a:latin typeface="仿宋" pitchFamily="49" charset="-122"/>
                <a:ea typeface="仿宋" pitchFamily="49" charset="-122"/>
              </a:rPr>
              <a:t>市场委托</a:t>
            </a:r>
            <a:r>
              <a:rPr lang="en-US" altLang="zh-CN" sz="1800" b="1" dirty="0" smtClean="0">
                <a:latin typeface="仿宋" pitchFamily="49" charset="-122"/>
                <a:ea typeface="仿宋" pitchFamily="49" charset="-122"/>
              </a:rPr>
              <a:t>——</a:t>
            </a:r>
            <a:r>
              <a:rPr lang="zh-CN" altLang="en-US" sz="1800" b="1" dirty="0" smtClean="0">
                <a:latin typeface="仿宋" pitchFamily="49" charset="-122"/>
                <a:ea typeface="仿宋" pitchFamily="49" charset="-122"/>
              </a:rPr>
              <a:t>→院</a:t>
            </a:r>
            <a:r>
              <a:rPr lang="en-US" altLang="zh-CN" sz="1800" b="1" dirty="0" smtClean="0">
                <a:latin typeface="仿宋" pitchFamily="49" charset="-122"/>
                <a:ea typeface="仿宋" pitchFamily="49" charset="-122"/>
              </a:rPr>
              <a:t>15%</a:t>
            </a:r>
            <a:r>
              <a:rPr lang="zh-CN" altLang="en-US" sz="1800" b="1" dirty="0" smtClean="0">
                <a:latin typeface="仿宋" pitchFamily="49" charset="-122"/>
                <a:ea typeface="仿宋" pitchFamily="49" charset="-122"/>
              </a:rPr>
              <a:t>；所</a:t>
            </a:r>
            <a:r>
              <a:rPr lang="en-US" altLang="zh-CN" sz="1800" b="1" dirty="0" smtClean="0">
                <a:latin typeface="仿宋" pitchFamily="49" charset="-122"/>
                <a:ea typeface="仿宋" pitchFamily="49" charset="-122"/>
              </a:rPr>
              <a:t>85%</a:t>
            </a:r>
            <a:r>
              <a:rPr lang="zh-CN" altLang="en-US" sz="1800" b="1" dirty="0" smtClean="0">
                <a:latin typeface="仿宋" pitchFamily="49" charset="-122"/>
                <a:ea typeface="仿宋" pitchFamily="49" charset="-122"/>
              </a:rPr>
              <a:t>自定收益分配和工作经费</a:t>
            </a:r>
            <a:endParaRPr lang="en-US" altLang="zh-CN" sz="1800" b="1" dirty="0" smtClean="0">
              <a:latin typeface="仿宋" pitchFamily="49" charset="-122"/>
              <a:ea typeface="仿宋" pitchFamily="49" charset="-122"/>
            </a:endParaRPr>
          </a:p>
          <a:p>
            <a:pPr>
              <a:lnSpc>
                <a:spcPct val="120000"/>
              </a:lnSpc>
              <a:buNone/>
            </a:pPr>
            <a:r>
              <a:rPr lang="en-US" altLang="zh-CN" sz="1800" b="1" dirty="0" smtClean="0">
                <a:latin typeface="仿宋" pitchFamily="49" charset="-122"/>
                <a:ea typeface="仿宋" pitchFamily="49" charset="-122"/>
              </a:rPr>
              <a:t>     </a:t>
            </a:r>
            <a:r>
              <a:rPr lang="zh-CN" altLang="en-US" sz="1800" b="1" dirty="0" smtClean="0">
                <a:latin typeface="仿宋" pitchFamily="49" charset="-122"/>
                <a:ea typeface="仿宋" pitchFamily="49" charset="-122"/>
              </a:rPr>
              <a:t>作价投资</a:t>
            </a:r>
            <a:r>
              <a:rPr lang="en-US" altLang="zh-CN" sz="1800" b="1" dirty="0" smtClean="0">
                <a:latin typeface="仿宋" pitchFamily="49" charset="-122"/>
                <a:ea typeface="仿宋" pitchFamily="49" charset="-122"/>
              </a:rPr>
              <a:t>——</a:t>
            </a:r>
            <a:r>
              <a:rPr lang="zh-CN" altLang="en-US" sz="1800" b="1" dirty="0" smtClean="0">
                <a:latin typeface="仿宋" pitchFamily="49" charset="-122"/>
                <a:ea typeface="仿宋" pitchFamily="49" charset="-122"/>
              </a:rPr>
              <a:t>→主要贡献人可提</a:t>
            </a:r>
            <a:r>
              <a:rPr lang="en-US" altLang="zh-CN" sz="1800" b="1" dirty="0" smtClean="0">
                <a:latin typeface="仿宋" pitchFamily="49" charset="-122"/>
                <a:ea typeface="仿宋" pitchFamily="49" charset="-122"/>
              </a:rPr>
              <a:t>70%</a:t>
            </a:r>
            <a:r>
              <a:rPr lang="zh-CN" altLang="en-US" sz="1800" b="1" dirty="0" smtClean="0">
                <a:latin typeface="仿宋" pitchFamily="49" charset="-122"/>
                <a:ea typeface="仿宋" pitchFamily="49" charset="-122"/>
              </a:rPr>
              <a:t>股权；其余归产权单位</a:t>
            </a:r>
            <a:endParaRPr lang="en-US" altLang="zh-CN" sz="1800" b="1" dirty="0" smtClean="0">
              <a:latin typeface="仿宋" pitchFamily="49" charset="-122"/>
              <a:ea typeface="仿宋" pitchFamily="49" charset="-122"/>
            </a:endParaRPr>
          </a:p>
          <a:p>
            <a:pPr>
              <a:lnSpc>
                <a:spcPct val="120000"/>
              </a:lnSpc>
              <a:buNone/>
            </a:pPr>
            <a:r>
              <a:rPr lang="en-US" altLang="zh-CN" sz="1800" b="1" dirty="0" smtClean="0">
                <a:solidFill>
                  <a:srgbClr val="0070C0"/>
                </a:solidFill>
                <a:latin typeface="+mn-ea"/>
              </a:rPr>
              <a:t>     </a:t>
            </a:r>
            <a:r>
              <a:rPr lang="en-US" altLang="zh-CN" sz="1800" b="1" dirty="0" smtClean="0">
                <a:latin typeface="仿宋" pitchFamily="49" charset="-122"/>
                <a:ea typeface="仿宋" pitchFamily="49" charset="-122"/>
              </a:rPr>
              <a:t>PS</a:t>
            </a:r>
            <a:r>
              <a:rPr lang="zh-CN" altLang="en-US" sz="1800" b="1" dirty="0" smtClean="0">
                <a:latin typeface="仿宋" pitchFamily="49" charset="-122"/>
                <a:ea typeface="仿宋" pitchFamily="49" charset="-122"/>
              </a:rPr>
              <a:t>：收益分配方案由第一完成人</a:t>
            </a:r>
            <a:r>
              <a:rPr lang="en-US" altLang="zh-CN" sz="1800" b="1" dirty="0" smtClean="0">
                <a:latin typeface="仿宋" pitchFamily="49" charset="-122"/>
                <a:ea typeface="仿宋" pitchFamily="49" charset="-122"/>
              </a:rPr>
              <a:t>/</a:t>
            </a:r>
            <a:r>
              <a:rPr lang="zh-CN" altLang="en-US" sz="1800" b="1" dirty="0" smtClean="0">
                <a:latin typeface="仿宋" pitchFamily="49" charset="-122"/>
                <a:ea typeface="仿宋" pitchFamily="49" charset="-122"/>
              </a:rPr>
              <a:t>课题组组长提出，经产权单位同意后分配，最后填备案表及其他材料至成果转化处备案。</a:t>
            </a:r>
            <a:endParaRPr lang="en-US" altLang="zh-CN" sz="1800" b="1" dirty="0" smtClean="0">
              <a:latin typeface="仿宋" pitchFamily="49" charset="-122"/>
              <a:ea typeface="仿宋" pitchFamily="49" charset="-122"/>
            </a:endParaRPr>
          </a:p>
          <a:p>
            <a:pPr>
              <a:lnSpc>
                <a:spcPct val="70000"/>
              </a:lnSpc>
              <a:buNone/>
            </a:pPr>
            <a:r>
              <a:rPr lang="zh-CN" altLang="en-US" sz="1800" dirty="0" smtClean="0">
                <a:latin typeface="仿宋" pitchFamily="49" charset="-122"/>
                <a:ea typeface="仿宋" pitchFamily="49" charset="-122"/>
              </a:rPr>
              <a:t>   </a:t>
            </a:r>
            <a:endParaRPr lang="en-US" altLang="zh-CN" sz="1800" dirty="0" smtClean="0">
              <a:latin typeface="仿宋" pitchFamily="49" charset="-122"/>
              <a:ea typeface="仿宋" pitchFamily="49" charset="-122"/>
            </a:endParaRPr>
          </a:p>
          <a:p>
            <a:pPr>
              <a:lnSpc>
                <a:spcPct val="70000"/>
              </a:lnSpc>
              <a:buNone/>
            </a:pPr>
            <a:r>
              <a:rPr lang="en-US" altLang="zh-CN" sz="1800" b="1" dirty="0" smtClean="0">
                <a:latin typeface="仿宋" pitchFamily="49" charset="-122"/>
                <a:ea typeface="仿宋" pitchFamily="49" charset="-122"/>
              </a:rPr>
              <a:t>   </a:t>
            </a:r>
            <a:r>
              <a:rPr lang="en-US" altLang="zh-CN" sz="1800" b="1" dirty="0" smtClean="0"/>
              <a:t>《</a:t>
            </a:r>
            <a:r>
              <a:rPr lang="zh-CN" altLang="zh-CN" sz="1800" b="1" dirty="0" smtClean="0"/>
              <a:t>关于加强以市场委托开展的技术服务类成果转化的补充意见</a:t>
            </a:r>
            <a:r>
              <a:rPr lang="en-US" altLang="zh-CN" sz="1800" b="1" dirty="0" smtClean="0"/>
              <a:t>》</a:t>
            </a:r>
            <a:endParaRPr lang="en-US" altLang="zh-CN" sz="1800" dirty="0" smtClean="0">
              <a:latin typeface="仿宋" pitchFamily="49" charset="-122"/>
              <a:ea typeface="仿宋" pitchFamily="49" charset="-122"/>
            </a:endParaRPr>
          </a:p>
          <a:p>
            <a:pPr>
              <a:lnSpc>
                <a:spcPct val="120000"/>
              </a:lnSpc>
              <a:buNone/>
            </a:pPr>
            <a:r>
              <a:rPr lang="zh-CN" altLang="en-US" sz="1800" dirty="0" smtClean="0">
                <a:latin typeface="仿宋" pitchFamily="49" charset="-122"/>
                <a:ea typeface="仿宋" pitchFamily="49" charset="-122"/>
              </a:rPr>
              <a:t>       各研究所对从横向委托项目取得的净收益分配</a:t>
            </a:r>
            <a:r>
              <a:rPr lang="zh-CN" altLang="en-US" sz="1800" b="1" dirty="0" smtClean="0">
                <a:latin typeface="仿宋" pitchFamily="49" charset="-122"/>
                <a:ea typeface="仿宋" pitchFamily="49" charset="-122"/>
              </a:rPr>
              <a:t>要制定成果转化收益分配实施细则</a:t>
            </a:r>
            <a:r>
              <a:rPr lang="zh-CN" altLang="en-US" sz="1800" dirty="0" smtClean="0">
                <a:latin typeface="仿宋" pitchFamily="49" charset="-122"/>
                <a:ea typeface="仿宋" pitchFamily="49" charset="-122"/>
              </a:rPr>
              <a:t>，再分配比例由所自定，实施细则</a:t>
            </a:r>
            <a:r>
              <a:rPr lang="zh-CN" altLang="en-US" sz="1800" b="1" dirty="0" smtClean="0">
                <a:latin typeface="仿宋" pitchFamily="49" charset="-122"/>
                <a:ea typeface="仿宋" pitchFamily="49" charset="-122"/>
              </a:rPr>
              <a:t>报备院成果转化处并经所职代会通过</a:t>
            </a:r>
            <a:r>
              <a:rPr lang="zh-CN" altLang="en-US" sz="1800" dirty="0" smtClean="0">
                <a:latin typeface="仿宋" pitchFamily="49" charset="-122"/>
                <a:ea typeface="仿宋" pitchFamily="49" charset="-122"/>
              </a:rPr>
              <a:t>。</a:t>
            </a:r>
            <a:endParaRPr lang="en-US" altLang="zh-CN" sz="1800" dirty="0" smtClean="0">
              <a:latin typeface="仿宋" pitchFamily="49" charset="-122"/>
              <a:ea typeface="仿宋" pitchFamily="49" charset="-122"/>
            </a:endParaRPr>
          </a:p>
          <a:p>
            <a:pPr>
              <a:lnSpc>
                <a:spcPct val="120000"/>
              </a:lnSpc>
              <a:buNone/>
            </a:pPr>
            <a:r>
              <a:rPr lang="zh-CN" altLang="en-US" sz="1800" dirty="0" smtClean="0">
                <a:latin typeface="仿宋" pitchFamily="49" charset="-122"/>
                <a:ea typeface="仿宋" pitchFamily="49" charset="-122"/>
              </a:rPr>
              <a:t>       以市场委托的横向委托项目</a:t>
            </a:r>
            <a:r>
              <a:rPr lang="zh-CN" altLang="en-US" sz="1800" b="1" dirty="0" smtClean="0">
                <a:latin typeface="仿宋" pitchFamily="49" charset="-122"/>
                <a:ea typeface="仿宋" pitchFamily="49" charset="-122"/>
              </a:rPr>
              <a:t>主要为利用研究所资质、平台等公共资源开展技术服务等</a:t>
            </a:r>
            <a:r>
              <a:rPr lang="zh-CN" altLang="en-US" sz="1800" dirty="0" smtClean="0">
                <a:latin typeface="仿宋" pitchFamily="49" charset="-122"/>
                <a:ea typeface="仿宋" pitchFamily="49" charset="-122"/>
              </a:rPr>
              <a:t>，其取得的净收益，研究所在制定成果转化收益分配实施细则时应当充分体现研究所公共资源的关键作用与价值，考虑研究所公共利益与公共保障及主要完成人的贡献，制定适当奖励比例，对主要完成人按实际贡献大小给予奖励外，</a:t>
            </a:r>
            <a:r>
              <a:rPr lang="zh-CN" altLang="en-US" sz="1800" b="1" dirty="0" smtClean="0">
                <a:latin typeface="仿宋" pitchFamily="49" charset="-122"/>
                <a:ea typeface="仿宋" pitchFamily="49" charset="-122"/>
              </a:rPr>
              <a:t>可用于设立研究所人才引进培养补助、科研等突出业绩奖励、弥补研究所事业费不足及在相关成果转化过程中做出贡献的人员奖励等，促进研究所事业发展。</a:t>
            </a:r>
          </a:p>
          <a:p>
            <a:pPr>
              <a:buNone/>
            </a:pPr>
            <a:endParaRPr lang="zh-CN" altLang="en-US" sz="1800" b="1" dirty="0">
              <a:latin typeface="仿宋" pitchFamily="49" charset="-122"/>
              <a:ea typeface="仿宋" pitchFamily="49" charset="-122"/>
            </a:endParaRPr>
          </a:p>
        </p:txBody>
      </p:sp>
      <p:sp>
        <p:nvSpPr>
          <p:cNvPr id="4" name="五边形 3"/>
          <p:cNvSpPr/>
          <p:nvPr/>
        </p:nvSpPr>
        <p:spPr>
          <a:xfrm>
            <a:off x="251520" y="620688"/>
            <a:ext cx="5256584" cy="720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latin typeface="+mj-ea"/>
                <a:ea typeface="+mj-ea"/>
              </a:rPr>
              <a:t>院科技成果转化实施办法</a:t>
            </a:r>
            <a:endParaRPr lang="zh-CN" altLang="en-US" sz="2000" b="1" dirty="0">
              <a:latin typeface="+mj-ea"/>
              <a:ea typeface="+mj-ea"/>
            </a:endParaRPr>
          </a:p>
        </p:txBody>
      </p:sp>
      <p:pic>
        <p:nvPicPr>
          <p:cNvPr id="9" name="Picture 2"/>
          <p:cNvPicPr>
            <a:picLocks noChangeAspect="1" noChangeArrowheads="1"/>
          </p:cNvPicPr>
          <p:nvPr/>
        </p:nvPicPr>
        <p:blipFill>
          <a:blip r:embed="rId3" cstate="print"/>
          <a:srcRect/>
          <a:stretch>
            <a:fillRect/>
          </a:stretch>
        </p:blipFill>
        <p:spPr bwMode="auto">
          <a:xfrm>
            <a:off x="395536" y="1470683"/>
            <a:ext cx="358049" cy="374141"/>
          </a:xfrm>
          <a:prstGeom prst="rect">
            <a:avLst/>
          </a:prstGeom>
          <a:noFill/>
          <a:ln w="9525">
            <a:noFill/>
            <a:miter lim="800000"/>
            <a:headEnd/>
            <a:tailEnd/>
          </a:ln>
        </p:spPr>
      </p:pic>
      <p:pic>
        <p:nvPicPr>
          <p:cNvPr id="10" name="Picture 2"/>
          <p:cNvPicPr>
            <a:picLocks noChangeAspect="1" noChangeArrowheads="1"/>
          </p:cNvPicPr>
          <p:nvPr/>
        </p:nvPicPr>
        <p:blipFill>
          <a:blip r:embed="rId3" cstate="print"/>
          <a:srcRect/>
          <a:stretch>
            <a:fillRect/>
          </a:stretch>
        </p:blipFill>
        <p:spPr bwMode="auto">
          <a:xfrm>
            <a:off x="395536" y="3789040"/>
            <a:ext cx="358049" cy="374141"/>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7576889" y="5589240"/>
            <a:ext cx="1171575" cy="1085850"/>
          </a:xfrm>
          <a:prstGeom prst="rect">
            <a:avLst/>
          </a:prstGeom>
          <a:noFill/>
          <a:ln w="9525">
            <a:noFill/>
            <a:miter lim="800000"/>
            <a:headEnd/>
            <a:tailEnd/>
          </a:ln>
        </p:spPr>
      </p:pic>
      <p:graphicFrame>
        <p:nvGraphicFramePr>
          <p:cNvPr id="4" name="内容占位符 3"/>
          <p:cNvGraphicFramePr>
            <a:graphicFrameLocks noGrp="1"/>
          </p:cNvGraphicFramePr>
          <p:nvPr>
            <p:ph sz="quarter" idx="1"/>
          </p:nvPr>
        </p:nvGraphicFramePr>
        <p:xfrm>
          <a:off x="899592" y="1556792"/>
          <a:ext cx="77724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五边形 4"/>
          <p:cNvSpPr/>
          <p:nvPr/>
        </p:nvSpPr>
        <p:spPr>
          <a:xfrm>
            <a:off x="251520" y="620688"/>
            <a:ext cx="5256584" cy="720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latin typeface="+mj-ea"/>
                <a:ea typeface="+mj-ea"/>
              </a:rPr>
              <a:t>院科技成果转化实施办法</a:t>
            </a:r>
            <a:endParaRPr lang="zh-CN" altLang="en-US" sz="2000" b="1" dirty="0">
              <a:latin typeface="+mj-ea"/>
              <a:ea typeface="+mj-ea"/>
            </a:endParaRPr>
          </a:p>
        </p:txBody>
      </p:sp>
      <p:sp>
        <p:nvSpPr>
          <p:cNvPr id="6" name="虚尾箭头 5"/>
          <p:cNvSpPr/>
          <p:nvPr/>
        </p:nvSpPr>
        <p:spPr>
          <a:xfrm>
            <a:off x="3059832" y="1844824"/>
            <a:ext cx="504056" cy="261743"/>
          </a:xfrm>
          <a:prstGeom prst="striped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虚尾箭头 7"/>
          <p:cNvSpPr/>
          <p:nvPr/>
        </p:nvSpPr>
        <p:spPr>
          <a:xfrm rot="10800000">
            <a:off x="2771799" y="3140968"/>
            <a:ext cx="504057" cy="216024"/>
          </a:xfrm>
          <a:prstGeom prst="striped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虚尾箭头 8"/>
          <p:cNvSpPr/>
          <p:nvPr/>
        </p:nvSpPr>
        <p:spPr>
          <a:xfrm flipH="1">
            <a:off x="1979712" y="5013176"/>
            <a:ext cx="504056" cy="216024"/>
          </a:xfrm>
          <a:prstGeom prst="striped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6"/>
          <p:cNvPicPr>
            <a:picLocks noChangeAspect="1" noChangeArrowheads="1"/>
          </p:cNvPicPr>
          <p:nvPr/>
        </p:nvPicPr>
        <p:blipFill>
          <a:blip r:embed="rId8" cstate="print"/>
          <a:srcRect/>
          <a:stretch>
            <a:fillRect/>
          </a:stretch>
        </p:blipFill>
        <p:spPr bwMode="auto">
          <a:xfrm>
            <a:off x="8820472" y="0"/>
            <a:ext cx="323528" cy="6858000"/>
          </a:xfrm>
          <a:prstGeom prst="rect">
            <a:avLst/>
          </a:prstGeom>
          <a:noFill/>
          <a:ln w="9525">
            <a:noFill/>
            <a:miter lim="800000"/>
            <a:headEnd/>
            <a:tailEnd/>
          </a:ln>
        </p:spPr>
      </p:pic>
      <p:pic>
        <p:nvPicPr>
          <p:cNvPr id="10" name="Picture 3"/>
          <p:cNvPicPr>
            <a:picLocks noChangeAspect="1" noChangeArrowheads="1"/>
          </p:cNvPicPr>
          <p:nvPr/>
        </p:nvPicPr>
        <p:blipFill>
          <a:blip r:embed="rId9" cstate="print"/>
          <a:srcRect/>
          <a:stretch>
            <a:fillRect/>
          </a:stretch>
        </p:blipFill>
        <p:spPr bwMode="auto">
          <a:xfrm>
            <a:off x="6881377" y="64855"/>
            <a:ext cx="1867087" cy="127591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蔬菜PPT3.jpg"/>
          <p:cNvPicPr>
            <a:picLocks noChangeAspect="1"/>
          </p:cNvPicPr>
          <p:nvPr/>
        </p:nvPicPr>
        <p:blipFill>
          <a:blip r:embed="rId2" cstate="print"/>
          <a:stretch>
            <a:fillRect/>
          </a:stretch>
        </p:blipFill>
        <p:spPr>
          <a:xfrm>
            <a:off x="0" y="0"/>
            <a:ext cx="9144000" cy="6858000"/>
          </a:xfrm>
          <a:prstGeom prst="rect">
            <a:avLst/>
          </a:prstGeom>
        </p:spPr>
      </p:pic>
      <p:sp>
        <p:nvSpPr>
          <p:cNvPr id="2" name="标题 1"/>
          <p:cNvSpPr>
            <a:spLocks noGrp="1"/>
          </p:cNvSpPr>
          <p:nvPr>
            <p:ph type="title"/>
          </p:nvPr>
        </p:nvSpPr>
        <p:spPr>
          <a:xfrm>
            <a:off x="914400" y="274638"/>
            <a:ext cx="7772400" cy="706090"/>
          </a:xfrm>
        </p:spPr>
        <p:txBody>
          <a:bodyPr>
            <a:normAutofit/>
          </a:bodyPr>
          <a:lstStyle/>
          <a:p>
            <a:r>
              <a:rPr lang="zh-CN" altLang="en-US" sz="2000" dirty="0" smtClean="0"/>
              <a:t>关于开具个人成果转化收益证明（申报职称）</a:t>
            </a:r>
            <a:endParaRPr lang="zh-CN" altLang="en-US" sz="2000" dirty="0"/>
          </a:p>
        </p:txBody>
      </p:sp>
      <p:sp>
        <p:nvSpPr>
          <p:cNvPr id="3" name="内容占位符 2"/>
          <p:cNvSpPr>
            <a:spLocks noGrp="1"/>
          </p:cNvSpPr>
          <p:nvPr>
            <p:ph sz="quarter" idx="1"/>
          </p:nvPr>
        </p:nvSpPr>
        <p:spPr>
          <a:xfrm>
            <a:off x="755576" y="1556792"/>
            <a:ext cx="6984776" cy="4873752"/>
          </a:xfrm>
        </p:spPr>
        <p:txBody>
          <a:bodyPr>
            <a:normAutofit/>
          </a:bodyPr>
          <a:lstStyle/>
          <a:p>
            <a:r>
              <a:rPr lang="zh-CN" altLang="en-US" sz="1800" b="1" dirty="0" smtClean="0">
                <a:latin typeface="仿宋" pitchFamily="49" charset="-122"/>
                <a:ea typeface="仿宋" pitchFamily="49" charset="-122"/>
              </a:rPr>
              <a:t>  </a:t>
            </a:r>
            <a:r>
              <a:rPr lang="zh-CN" altLang="en-US" sz="1800" b="1" dirty="0" smtClean="0">
                <a:latin typeface="黑体" pitchFamily="49" charset="-122"/>
                <a:ea typeface="黑体" pitchFamily="49" charset="-122"/>
              </a:rPr>
              <a:t>收益计算方式</a:t>
            </a:r>
            <a:endParaRPr lang="en-US" altLang="zh-CN" sz="1800" b="1" dirty="0" smtClean="0">
              <a:latin typeface="黑体" pitchFamily="49" charset="-122"/>
              <a:ea typeface="黑体" pitchFamily="49" charset="-122"/>
            </a:endParaRPr>
          </a:p>
          <a:p>
            <a:pPr>
              <a:buNone/>
            </a:pPr>
            <a:r>
              <a:rPr lang="zh-CN" altLang="en-US" sz="1800" dirty="0" smtClean="0">
                <a:latin typeface="仿宋" pitchFamily="49" charset="-122"/>
                <a:ea typeface="仿宋" pitchFamily="49" charset="-122"/>
              </a:rPr>
              <a:t>    </a:t>
            </a:r>
            <a:r>
              <a:rPr lang="zh-CN" altLang="en-US" sz="1800" b="1" dirty="0" smtClean="0">
                <a:latin typeface="仿宋" pitchFamily="49" charset="-122"/>
                <a:ea typeface="仿宋" pitchFamily="49" charset="-122"/>
              </a:rPr>
              <a:t>个人确权比例</a:t>
            </a:r>
            <a:r>
              <a:rPr lang="en-US" altLang="zh-CN" sz="1800" b="1" dirty="0" smtClean="0">
                <a:latin typeface="仿宋" pitchFamily="49" charset="-122"/>
                <a:ea typeface="仿宋" pitchFamily="49" charset="-122"/>
              </a:rPr>
              <a:t>×</a:t>
            </a:r>
            <a:r>
              <a:rPr lang="zh-CN" altLang="en-US" sz="1800" b="1" dirty="0" smtClean="0">
                <a:latin typeface="仿宋" pitchFamily="49" charset="-122"/>
                <a:ea typeface="仿宋" pitchFamily="49" charset="-122"/>
              </a:rPr>
              <a:t>实际到账纯收益总额</a:t>
            </a:r>
            <a:endParaRPr lang="en-US" altLang="zh-CN" sz="1800" b="1" dirty="0" smtClean="0">
              <a:latin typeface="仿宋" pitchFamily="49" charset="-122"/>
              <a:ea typeface="仿宋" pitchFamily="49" charset="-122"/>
            </a:endParaRPr>
          </a:p>
          <a:p>
            <a:pPr>
              <a:buNone/>
            </a:pPr>
            <a:r>
              <a:rPr lang="zh-CN" altLang="en-US" sz="1800" b="1" dirty="0" smtClean="0">
                <a:latin typeface="仿宋" pitchFamily="49" charset="-122"/>
                <a:ea typeface="仿宋" pitchFamily="49" charset="-122"/>
              </a:rPr>
              <a:t>    比如：课题组分配</a:t>
            </a:r>
            <a:r>
              <a:rPr lang="en-US" altLang="zh-CN" sz="1800" b="1" dirty="0" smtClean="0">
                <a:latin typeface="仿宋" pitchFamily="49" charset="-122"/>
                <a:ea typeface="仿宋" pitchFamily="49" charset="-122"/>
              </a:rPr>
              <a:t>70</a:t>
            </a:r>
            <a:r>
              <a:rPr lang="zh-CN" altLang="en-US" sz="1800" b="1" dirty="0" smtClean="0">
                <a:latin typeface="仿宋" pitchFamily="49" charset="-122"/>
                <a:ea typeface="仿宋" pitchFamily="49" charset="-122"/>
              </a:rPr>
              <a:t>万，上交院部</a:t>
            </a:r>
            <a:r>
              <a:rPr lang="en-US" altLang="zh-CN" sz="1800" b="1" dirty="0" smtClean="0">
                <a:latin typeface="仿宋" pitchFamily="49" charset="-122"/>
                <a:ea typeface="仿宋" pitchFamily="49" charset="-122"/>
              </a:rPr>
              <a:t>15</a:t>
            </a:r>
            <a:r>
              <a:rPr lang="zh-CN" altLang="en-US" sz="1800" b="1" dirty="0" smtClean="0">
                <a:latin typeface="仿宋" pitchFamily="49" charset="-122"/>
                <a:ea typeface="仿宋" pitchFamily="49" charset="-122"/>
              </a:rPr>
              <a:t>万，所内留</a:t>
            </a:r>
            <a:r>
              <a:rPr lang="en-US" altLang="zh-CN" sz="1800" b="1" dirty="0" smtClean="0">
                <a:latin typeface="仿宋" pitchFamily="49" charset="-122"/>
                <a:ea typeface="仿宋" pitchFamily="49" charset="-122"/>
              </a:rPr>
              <a:t>15</a:t>
            </a:r>
            <a:r>
              <a:rPr lang="zh-CN" altLang="en-US" sz="1800" b="1" dirty="0" smtClean="0">
                <a:latin typeface="仿宋" pitchFamily="49" charset="-122"/>
                <a:ea typeface="仿宋" pitchFamily="49" charset="-122"/>
              </a:rPr>
              <a:t>万，个人</a:t>
            </a:r>
            <a:endParaRPr lang="en-US" altLang="zh-CN" sz="1800" b="1" dirty="0" smtClean="0">
              <a:latin typeface="仿宋" pitchFamily="49" charset="-122"/>
              <a:ea typeface="仿宋" pitchFamily="49" charset="-122"/>
            </a:endParaRPr>
          </a:p>
          <a:p>
            <a:pPr>
              <a:buNone/>
            </a:pPr>
            <a:r>
              <a:rPr lang="en-US" altLang="zh-CN" sz="1800" b="1" dirty="0" smtClean="0">
                <a:latin typeface="仿宋" pitchFamily="49" charset="-122"/>
                <a:ea typeface="仿宋" pitchFamily="49" charset="-122"/>
              </a:rPr>
              <a:t>    </a:t>
            </a:r>
            <a:r>
              <a:rPr lang="zh-CN" altLang="en-US" sz="1800" b="1" dirty="0" smtClean="0">
                <a:latin typeface="仿宋" pitchFamily="49" charset="-122"/>
                <a:ea typeface="仿宋" pitchFamily="49" charset="-122"/>
              </a:rPr>
              <a:t>确权比例</a:t>
            </a:r>
            <a:r>
              <a:rPr lang="en-US" altLang="zh-CN" sz="1800" b="1" dirty="0" smtClean="0">
                <a:latin typeface="仿宋" pitchFamily="49" charset="-122"/>
                <a:ea typeface="仿宋" pitchFamily="49" charset="-122"/>
              </a:rPr>
              <a:t>20%</a:t>
            </a:r>
            <a:r>
              <a:rPr lang="zh-CN" altLang="en-US" sz="1800" b="1" dirty="0" smtClean="0">
                <a:latin typeface="仿宋" pitchFamily="49" charset="-122"/>
                <a:ea typeface="仿宋" pitchFamily="49" charset="-122"/>
              </a:rPr>
              <a:t>，那么个人成果转化收益计算即</a:t>
            </a:r>
            <a:r>
              <a:rPr lang="en-US" altLang="zh-CN" sz="1800" b="1" dirty="0" smtClean="0">
                <a:latin typeface="仿宋" pitchFamily="49" charset="-122"/>
                <a:ea typeface="仿宋" pitchFamily="49" charset="-122"/>
              </a:rPr>
              <a:t>100</a:t>
            </a:r>
            <a:r>
              <a:rPr lang="zh-CN" altLang="en-US" sz="1800" b="1" dirty="0" smtClean="0">
                <a:latin typeface="仿宋" pitchFamily="49" charset="-122"/>
                <a:ea typeface="仿宋" pitchFamily="49" charset="-122"/>
              </a:rPr>
              <a:t>万</a:t>
            </a:r>
            <a:r>
              <a:rPr lang="en-US" altLang="zh-CN" sz="1800" b="1" dirty="0" smtClean="0">
                <a:latin typeface="仿宋" pitchFamily="49" charset="-122"/>
                <a:ea typeface="仿宋" pitchFamily="49" charset="-122"/>
              </a:rPr>
              <a:t>×20%=20</a:t>
            </a:r>
            <a:r>
              <a:rPr lang="zh-CN" altLang="en-US" sz="1800" b="1" dirty="0" smtClean="0">
                <a:latin typeface="仿宋" pitchFamily="49" charset="-122"/>
                <a:ea typeface="仿宋" pitchFamily="49" charset="-122"/>
              </a:rPr>
              <a:t>万。</a:t>
            </a:r>
            <a:endParaRPr lang="en-US" altLang="zh-CN" sz="1800" b="1" dirty="0" smtClean="0">
              <a:latin typeface="仿宋" pitchFamily="49" charset="-122"/>
              <a:ea typeface="仿宋" pitchFamily="49" charset="-122"/>
            </a:endParaRPr>
          </a:p>
          <a:p>
            <a:endParaRPr lang="en-US" altLang="zh-CN" sz="1800" dirty="0" smtClean="0">
              <a:latin typeface="仿宋" pitchFamily="49" charset="-122"/>
              <a:ea typeface="仿宋" pitchFamily="49" charset="-122"/>
            </a:endParaRPr>
          </a:p>
          <a:p>
            <a:pPr>
              <a:buNone/>
            </a:pPr>
            <a:r>
              <a:rPr lang="zh-CN" altLang="en-US" sz="1800" b="1" dirty="0" smtClean="0">
                <a:latin typeface="仿宋" pitchFamily="49" charset="-122"/>
                <a:ea typeface="仿宋" pitchFamily="49" charset="-122"/>
              </a:rPr>
              <a:t>    </a:t>
            </a:r>
            <a:r>
              <a:rPr lang="zh-CN" altLang="en-US" sz="1800" b="1" dirty="0" smtClean="0">
                <a:latin typeface="黑体" pitchFamily="49" charset="-122"/>
                <a:ea typeface="黑体" pitchFamily="49" charset="-122"/>
              </a:rPr>
              <a:t>需要准备的材料</a:t>
            </a:r>
            <a:endParaRPr lang="en-US" altLang="zh-CN" sz="1800" b="1" dirty="0" smtClean="0">
              <a:latin typeface="黑体" pitchFamily="49" charset="-122"/>
              <a:ea typeface="黑体" pitchFamily="49" charset="-122"/>
            </a:endParaRPr>
          </a:p>
          <a:p>
            <a:pPr>
              <a:buNone/>
            </a:pPr>
            <a:r>
              <a:rPr lang="en-US" altLang="zh-CN" sz="1800" dirty="0" smtClean="0">
                <a:latin typeface="仿宋" pitchFamily="49" charset="-122"/>
                <a:ea typeface="仿宋" pitchFamily="49" charset="-122"/>
              </a:rPr>
              <a:t>    </a:t>
            </a:r>
            <a:r>
              <a:rPr lang="en-US" altLang="zh-CN" sz="1800" b="1" dirty="0" smtClean="0">
                <a:latin typeface="仿宋" pitchFamily="49" charset="-122"/>
                <a:ea typeface="仿宋" pitchFamily="49" charset="-122"/>
              </a:rPr>
              <a:t>1</a:t>
            </a:r>
            <a:r>
              <a:rPr lang="zh-CN" altLang="en-US" sz="1800" b="1" dirty="0" smtClean="0">
                <a:latin typeface="仿宋" pitchFamily="49" charset="-122"/>
                <a:ea typeface="仿宋" pitchFamily="49" charset="-122"/>
              </a:rPr>
              <a:t>、确权比例表或实际分配金额表（可复印）</a:t>
            </a:r>
            <a:endParaRPr lang="en-US" altLang="zh-CN" sz="1800" b="1" dirty="0" smtClean="0">
              <a:latin typeface="仿宋" pitchFamily="49" charset="-122"/>
              <a:ea typeface="仿宋" pitchFamily="49" charset="-122"/>
            </a:endParaRPr>
          </a:p>
          <a:p>
            <a:pPr>
              <a:buNone/>
            </a:pPr>
            <a:r>
              <a:rPr lang="en-US" altLang="zh-CN" sz="1800" b="1" dirty="0" smtClean="0">
                <a:latin typeface="仿宋" pitchFamily="49" charset="-122"/>
                <a:ea typeface="仿宋" pitchFamily="49" charset="-122"/>
              </a:rPr>
              <a:t>    2</a:t>
            </a:r>
            <a:r>
              <a:rPr lang="zh-CN" altLang="en-US" sz="1800" b="1" dirty="0" smtClean="0">
                <a:latin typeface="仿宋" pitchFamily="49" charset="-122"/>
                <a:ea typeface="仿宋" pitchFamily="49" charset="-122"/>
              </a:rPr>
              <a:t>、所内出具的</a:t>
            </a:r>
            <a:r>
              <a:rPr lang="en-US" altLang="zh-CN" sz="1800" b="1" dirty="0" smtClean="0">
                <a:latin typeface="仿宋" pitchFamily="49" charset="-122"/>
                <a:ea typeface="仿宋" pitchFamily="49" charset="-122"/>
              </a:rPr>
              <a:t>XX</a:t>
            </a:r>
            <a:r>
              <a:rPr lang="zh-CN" altLang="en-US" sz="1800" b="1" dirty="0" smtClean="0">
                <a:latin typeface="仿宋" pitchFamily="49" charset="-122"/>
                <a:ea typeface="仿宋" pitchFamily="49" charset="-122"/>
              </a:rPr>
              <a:t>年度到账纯收益证明</a:t>
            </a:r>
            <a:endParaRPr lang="en-US" altLang="zh-CN" sz="1800" b="1" dirty="0" smtClean="0">
              <a:latin typeface="仿宋" pitchFamily="49" charset="-122"/>
              <a:ea typeface="仿宋" pitchFamily="49" charset="-122"/>
            </a:endParaRPr>
          </a:p>
          <a:p>
            <a:pPr>
              <a:buNone/>
            </a:pPr>
            <a:r>
              <a:rPr lang="en-US" altLang="zh-CN" sz="1800" b="1" dirty="0" smtClean="0">
                <a:latin typeface="仿宋" pitchFamily="49" charset="-122"/>
                <a:ea typeface="仿宋" pitchFamily="49" charset="-122"/>
              </a:rPr>
              <a:t>    PS</a:t>
            </a:r>
            <a:r>
              <a:rPr lang="zh-CN" altLang="en-US" sz="1800" b="1" dirty="0" smtClean="0">
                <a:latin typeface="仿宋" pitchFamily="49" charset="-122"/>
                <a:ea typeface="仿宋" pitchFamily="49" charset="-122"/>
              </a:rPr>
              <a:t>：纸质件一式两份</a:t>
            </a:r>
            <a:endParaRPr lang="zh-CN" altLang="en-US" sz="1800" b="1" dirty="0">
              <a:latin typeface="仿宋" pitchFamily="49" charset="-122"/>
              <a:ea typeface="仿宋" pitchFamily="49" charset="-122"/>
            </a:endParaRPr>
          </a:p>
        </p:txBody>
      </p:sp>
      <p:pic>
        <p:nvPicPr>
          <p:cNvPr id="5" name="Picture 2"/>
          <p:cNvPicPr>
            <a:picLocks noChangeAspect="1" noChangeArrowheads="1"/>
          </p:cNvPicPr>
          <p:nvPr/>
        </p:nvPicPr>
        <p:blipFill>
          <a:blip r:embed="rId3" cstate="print"/>
          <a:srcRect/>
          <a:stretch>
            <a:fillRect/>
          </a:stretch>
        </p:blipFill>
        <p:spPr bwMode="auto">
          <a:xfrm>
            <a:off x="683568" y="1478135"/>
            <a:ext cx="542433" cy="582713"/>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a:stretch>
            <a:fillRect/>
          </a:stretch>
        </p:blipFill>
        <p:spPr bwMode="auto">
          <a:xfrm>
            <a:off x="683568" y="3494359"/>
            <a:ext cx="542433" cy="582713"/>
          </a:xfrm>
          <a:prstGeom prst="rect">
            <a:avLst/>
          </a:prstGeom>
          <a:noFill/>
          <a:ln w="9525">
            <a:noFill/>
            <a:miter lim="800000"/>
            <a:headEnd/>
            <a:tailEnd/>
          </a:ln>
        </p:spPr>
      </p:pic>
      <p:pic>
        <p:nvPicPr>
          <p:cNvPr id="8" name="Picture 2"/>
          <p:cNvPicPr>
            <a:picLocks noChangeAspect="1" noChangeArrowheads="1"/>
          </p:cNvPicPr>
          <p:nvPr/>
        </p:nvPicPr>
        <p:blipFill>
          <a:blip r:embed="rId4" cstate="print"/>
          <a:srcRect/>
          <a:stretch>
            <a:fillRect/>
          </a:stretch>
        </p:blipFill>
        <p:spPr bwMode="auto">
          <a:xfrm>
            <a:off x="539552" y="620688"/>
            <a:ext cx="358049" cy="374141"/>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蔬菜PPT2.jpg"/>
          <p:cNvPicPr>
            <a:picLocks noChangeAspect="1"/>
          </p:cNvPicPr>
          <p:nvPr/>
        </p:nvPicPr>
        <p:blipFill>
          <a:blip r:embed="rId2" cstate="print"/>
          <a:stretch>
            <a:fillRect/>
          </a:stretch>
        </p:blipFill>
        <p:spPr>
          <a:xfrm>
            <a:off x="0" y="0"/>
            <a:ext cx="9144000" cy="6858000"/>
          </a:xfrm>
          <a:prstGeom prst="rect">
            <a:avLst/>
          </a:prstGeom>
        </p:spPr>
      </p:pic>
      <p:sp>
        <p:nvSpPr>
          <p:cNvPr id="3" name="内容占位符 2"/>
          <p:cNvSpPr>
            <a:spLocks noGrp="1"/>
          </p:cNvSpPr>
          <p:nvPr>
            <p:ph sz="quarter" idx="1"/>
          </p:nvPr>
        </p:nvSpPr>
        <p:spPr/>
        <p:txBody>
          <a:bodyPr>
            <a:normAutofit/>
          </a:bodyPr>
          <a:lstStyle/>
          <a:p>
            <a:pPr>
              <a:buNone/>
            </a:pPr>
            <a:r>
              <a:rPr lang="zh-CN" altLang="en-US" sz="2000" b="1" dirty="0" smtClean="0"/>
              <a:t>               已出台政策文件</a:t>
            </a:r>
            <a:endParaRPr lang="zh-CN" altLang="en-US" sz="2000" b="1" dirty="0"/>
          </a:p>
        </p:txBody>
      </p:sp>
      <p:pic>
        <p:nvPicPr>
          <p:cNvPr id="7" name="图片 6" descr="1.png"/>
          <p:cNvPicPr>
            <a:picLocks noChangeAspect="1"/>
          </p:cNvPicPr>
          <p:nvPr/>
        </p:nvPicPr>
        <p:blipFill>
          <a:blip r:embed="rId3" cstate="print"/>
          <a:stretch>
            <a:fillRect/>
          </a:stretch>
        </p:blipFill>
        <p:spPr>
          <a:xfrm>
            <a:off x="1187624" y="2000337"/>
            <a:ext cx="7906854" cy="4525007"/>
          </a:xfrm>
          <a:prstGeom prst="rect">
            <a:avLst/>
          </a:prstGeom>
        </p:spPr>
      </p:pic>
      <p:pic>
        <p:nvPicPr>
          <p:cNvPr id="9" name="Picture 2"/>
          <p:cNvPicPr>
            <a:picLocks noChangeAspect="1" noChangeArrowheads="1"/>
          </p:cNvPicPr>
          <p:nvPr/>
        </p:nvPicPr>
        <p:blipFill>
          <a:blip r:embed="rId4" cstate="print"/>
          <a:srcRect/>
          <a:stretch>
            <a:fillRect/>
          </a:stretch>
        </p:blipFill>
        <p:spPr bwMode="auto">
          <a:xfrm>
            <a:off x="1259632" y="1628800"/>
            <a:ext cx="358049" cy="374141"/>
          </a:xfrm>
          <a:prstGeom prst="rect">
            <a:avLst/>
          </a:prstGeom>
          <a:noFill/>
          <a:ln w="9525">
            <a:noFill/>
            <a:miter lim="800000"/>
            <a:headEnd/>
            <a:tailEnd/>
          </a:ln>
        </p:spPr>
      </p:pic>
      <p:sp>
        <p:nvSpPr>
          <p:cNvPr id="10" name="矩形 9"/>
          <p:cNvSpPr/>
          <p:nvPr/>
        </p:nvSpPr>
        <p:spPr>
          <a:xfrm>
            <a:off x="1187624" y="692696"/>
            <a:ext cx="6264696" cy="523220"/>
          </a:xfrm>
          <a:prstGeom prst="rect">
            <a:avLst/>
          </a:prstGeom>
        </p:spPr>
        <p:txBody>
          <a:bodyPr wrap="square">
            <a:spAutoFit/>
          </a:bodyPr>
          <a:lstStyle/>
          <a:p>
            <a:r>
              <a:rPr lang="zh-CN" altLang="en-US" sz="2800" b="1" dirty="0" smtClean="0">
                <a:latin typeface="+mj-ea"/>
              </a:rPr>
              <a:t>        科技成果转化个税减免</a:t>
            </a:r>
            <a:endParaRPr lang="zh-CN" altLang="en-US" sz="2800" b="1" dirty="0">
              <a:latin typeface="+mj-ea"/>
            </a:endParaRPr>
          </a:p>
        </p:txBody>
      </p:sp>
      <p:sp>
        <p:nvSpPr>
          <p:cNvPr id="11" name="燕尾形 10"/>
          <p:cNvSpPr/>
          <p:nvPr/>
        </p:nvSpPr>
        <p:spPr>
          <a:xfrm>
            <a:off x="1547664" y="764704"/>
            <a:ext cx="432048"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蔬菜PPT2.jpg"/>
          <p:cNvPicPr>
            <a:picLocks noChangeAspect="1"/>
          </p:cNvPicPr>
          <p:nvPr/>
        </p:nvPicPr>
        <p:blipFill>
          <a:blip r:embed="rId2" cstate="print"/>
          <a:stretch>
            <a:fillRect/>
          </a:stretch>
        </p:blipFill>
        <p:spPr>
          <a:xfrm>
            <a:off x="0" y="0"/>
            <a:ext cx="9144000" cy="6858000"/>
          </a:xfrm>
          <a:prstGeom prst="rect">
            <a:avLst/>
          </a:prstGeom>
        </p:spPr>
      </p:pic>
      <p:sp>
        <p:nvSpPr>
          <p:cNvPr id="3" name="内容占位符 2"/>
          <p:cNvSpPr>
            <a:spLocks noGrp="1"/>
          </p:cNvSpPr>
          <p:nvPr>
            <p:ph sz="quarter" idx="1"/>
          </p:nvPr>
        </p:nvSpPr>
        <p:spPr/>
        <p:txBody>
          <a:bodyPr>
            <a:normAutofit/>
          </a:bodyPr>
          <a:lstStyle/>
          <a:p>
            <a:pPr>
              <a:buNone/>
            </a:pPr>
            <a:r>
              <a:rPr lang="zh-CN" altLang="en-US" sz="2000" b="1" dirty="0" smtClean="0"/>
              <a:t>                 享受减免政策的前提条件</a:t>
            </a:r>
            <a:endParaRPr lang="zh-CN" altLang="en-US" sz="2000" b="1" dirty="0"/>
          </a:p>
        </p:txBody>
      </p:sp>
      <p:pic>
        <p:nvPicPr>
          <p:cNvPr id="7" name="图片 6" descr="2.png"/>
          <p:cNvPicPr>
            <a:picLocks noChangeAspect="1"/>
          </p:cNvPicPr>
          <p:nvPr/>
        </p:nvPicPr>
        <p:blipFill>
          <a:blip r:embed="rId3" cstate="print"/>
          <a:stretch>
            <a:fillRect/>
          </a:stretch>
        </p:blipFill>
        <p:spPr>
          <a:xfrm>
            <a:off x="1149816" y="2107369"/>
            <a:ext cx="7994184" cy="4706007"/>
          </a:xfrm>
          <a:prstGeom prst="rect">
            <a:avLst/>
          </a:prstGeom>
        </p:spPr>
      </p:pic>
      <p:pic>
        <p:nvPicPr>
          <p:cNvPr id="9" name="Picture 2"/>
          <p:cNvPicPr>
            <a:picLocks noChangeAspect="1" noChangeArrowheads="1"/>
          </p:cNvPicPr>
          <p:nvPr/>
        </p:nvPicPr>
        <p:blipFill>
          <a:blip r:embed="rId4" cstate="print"/>
          <a:srcRect/>
          <a:stretch>
            <a:fillRect/>
          </a:stretch>
        </p:blipFill>
        <p:spPr bwMode="auto">
          <a:xfrm>
            <a:off x="1259632" y="1628800"/>
            <a:ext cx="358049" cy="374141"/>
          </a:xfrm>
          <a:prstGeom prst="rect">
            <a:avLst/>
          </a:prstGeom>
          <a:noFill/>
          <a:ln w="9525">
            <a:noFill/>
            <a:miter lim="800000"/>
            <a:headEnd/>
            <a:tailEnd/>
          </a:ln>
        </p:spPr>
      </p:pic>
      <p:sp>
        <p:nvSpPr>
          <p:cNvPr id="10" name="矩形 9"/>
          <p:cNvSpPr/>
          <p:nvPr/>
        </p:nvSpPr>
        <p:spPr>
          <a:xfrm>
            <a:off x="1187624" y="692696"/>
            <a:ext cx="6264696" cy="523220"/>
          </a:xfrm>
          <a:prstGeom prst="rect">
            <a:avLst/>
          </a:prstGeom>
        </p:spPr>
        <p:txBody>
          <a:bodyPr wrap="square">
            <a:spAutoFit/>
          </a:bodyPr>
          <a:lstStyle/>
          <a:p>
            <a:r>
              <a:rPr lang="zh-CN" altLang="en-US" sz="2800" b="1" dirty="0" smtClean="0">
                <a:latin typeface="+mj-ea"/>
              </a:rPr>
              <a:t>        科技成果转化个税减免</a:t>
            </a:r>
            <a:endParaRPr lang="zh-CN" altLang="en-US" sz="2800" b="1" dirty="0">
              <a:latin typeface="+mj-ea"/>
            </a:endParaRPr>
          </a:p>
        </p:txBody>
      </p:sp>
      <p:sp>
        <p:nvSpPr>
          <p:cNvPr id="11" name="燕尾形 10"/>
          <p:cNvSpPr/>
          <p:nvPr/>
        </p:nvSpPr>
        <p:spPr>
          <a:xfrm>
            <a:off x="1547664" y="764704"/>
            <a:ext cx="432048"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7236296" y="5373216"/>
            <a:ext cx="1466850" cy="1304925"/>
          </a:xfrm>
          <a:prstGeom prst="rect">
            <a:avLst/>
          </a:prstGeom>
          <a:noFill/>
          <a:ln w="9525">
            <a:noFill/>
            <a:miter lim="800000"/>
            <a:headEnd/>
            <a:tailEnd/>
          </a:ln>
        </p:spPr>
      </p:pic>
      <p:sp>
        <p:nvSpPr>
          <p:cNvPr id="3" name="内容占位符 2"/>
          <p:cNvSpPr>
            <a:spLocks noGrp="1"/>
          </p:cNvSpPr>
          <p:nvPr>
            <p:ph sz="quarter" idx="1"/>
          </p:nvPr>
        </p:nvSpPr>
        <p:spPr>
          <a:xfrm>
            <a:off x="914400" y="1556792"/>
            <a:ext cx="7772400" cy="4463008"/>
          </a:xfrm>
        </p:spPr>
        <p:txBody>
          <a:bodyPr>
            <a:normAutofit/>
          </a:bodyPr>
          <a:lstStyle/>
          <a:p>
            <a:pPr>
              <a:buNone/>
            </a:pPr>
            <a:r>
              <a:rPr lang="zh-CN" altLang="en-US" sz="2000" b="1" dirty="0" smtClean="0"/>
              <a:t>    流程</a:t>
            </a:r>
            <a:endParaRPr lang="en-US" altLang="zh-CN" sz="2000" b="1" dirty="0" smtClean="0"/>
          </a:p>
          <a:p>
            <a:pPr>
              <a:buNone/>
            </a:pPr>
            <a:endParaRPr lang="en-US" altLang="zh-CN" sz="1800" b="1" dirty="0" smtClean="0">
              <a:latin typeface="仿宋" pitchFamily="49" charset="-122"/>
              <a:ea typeface="仿宋" pitchFamily="49" charset="-122"/>
            </a:endParaRPr>
          </a:p>
          <a:p>
            <a:endParaRPr lang="en-US" altLang="zh-CN" sz="1800" b="1" dirty="0" smtClean="0">
              <a:latin typeface="仿宋" pitchFamily="49" charset="-122"/>
              <a:ea typeface="仿宋" pitchFamily="49" charset="-122"/>
            </a:endParaRPr>
          </a:p>
          <a:p>
            <a:endParaRPr lang="en-US" altLang="zh-CN" sz="1800" b="1" dirty="0" smtClean="0">
              <a:latin typeface="仿宋" pitchFamily="49" charset="-122"/>
              <a:ea typeface="仿宋" pitchFamily="49" charset="-122"/>
            </a:endParaRPr>
          </a:p>
          <a:p>
            <a:endParaRPr lang="en-US" altLang="zh-CN" sz="1800" b="1" dirty="0" smtClean="0">
              <a:latin typeface="仿宋" pitchFamily="49" charset="-122"/>
              <a:ea typeface="仿宋" pitchFamily="49" charset="-122"/>
            </a:endParaRPr>
          </a:p>
          <a:p>
            <a:r>
              <a:rPr lang="zh-CN" altLang="en-US" sz="1800" b="1" dirty="0" smtClean="0">
                <a:latin typeface="仿宋" pitchFamily="49" charset="-122"/>
                <a:ea typeface="仿宋" pitchFamily="49" charset="-122"/>
              </a:rPr>
              <a:t>                  </a:t>
            </a:r>
            <a:endParaRPr lang="zh-CN" altLang="en-US" sz="1800" b="1" dirty="0">
              <a:latin typeface="仿宋" pitchFamily="49" charset="-122"/>
              <a:ea typeface="仿宋" pitchFamily="49" charset="-122"/>
            </a:endParaRPr>
          </a:p>
        </p:txBody>
      </p:sp>
      <p:sp>
        <p:nvSpPr>
          <p:cNvPr id="6" name="五边形 5"/>
          <p:cNvSpPr/>
          <p:nvPr/>
        </p:nvSpPr>
        <p:spPr>
          <a:xfrm>
            <a:off x="251520" y="620688"/>
            <a:ext cx="5256584" cy="7200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latin typeface="+mj-ea"/>
                <a:ea typeface="+mj-ea"/>
              </a:rPr>
              <a:t>科技成果转化个税减免</a:t>
            </a:r>
            <a:endParaRPr lang="zh-CN" altLang="en-US" sz="2000" b="1" dirty="0">
              <a:latin typeface="+mj-ea"/>
              <a:ea typeface="+mj-ea"/>
            </a:endParaRPr>
          </a:p>
        </p:txBody>
      </p:sp>
      <p:pic>
        <p:nvPicPr>
          <p:cNvPr id="8" name="图片 7" descr="3.png"/>
          <p:cNvPicPr>
            <a:picLocks noChangeAspect="1"/>
          </p:cNvPicPr>
          <p:nvPr/>
        </p:nvPicPr>
        <p:blipFill>
          <a:blip r:embed="rId3" cstate="print"/>
          <a:stretch>
            <a:fillRect/>
          </a:stretch>
        </p:blipFill>
        <p:spPr>
          <a:xfrm>
            <a:off x="804336" y="2018269"/>
            <a:ext cx="7535327" cy="4363059"/>
          </a:xfrm>
          <a:prstGeom prst="rect">
            <a:avLst/>
          </a:prstGeom>
        </p:spPr>
      </p:pic>
      <p:pic>
        <p:nvPicPr>
          <p:cNvPr id="10" name="Picture 6"/>
          <p:cNvPicPr>
            <a:picLocks noChangeAspect="1" noChangeArrowheads="1"/>
          </p:cNvPicPr>
          <p:nvPr/>
        </p:nvPicPr>
        <p:blipFill>
          <a:blip r:embed="rId4" cstate="print"/>
          <a:srcRect/>
          <a:stretch>
            <a:fillRect/>
          </a:stretch>
        </p:blipFill>
        <p:spPr bwMode="auto">
          <a:xfrm>
            <a:off x="8820472" y="0"/>
            <a:ext cx="323528" cy="6858000"/>
          </a:xfrm>
          <a:prstGeom prst="rect">
            <a:avLst/>
          </a:prstGeom>
          <a:noFill/>
          <a:ln w="9525">
            <a:noFill/>
            <a:miter lim="800000"/>
            <a:headEnd/>
            <a:tailEnd/>
          </a:ln>
        </p:spPr>
      </p:pic>
      <p:pic>
        <p:nvPicPr>
          <p:cNvPr id="11" name="Picture 2"/>
          <p:cNvPicPr>
            <a:picLocks noChangeAspect="1" noChangeArrowheads="1"/>
          </p:cNvPicPr>
          <p:nvPr/>
        </p:nvPicPr>
        <p:blipFill>
          <a:blip r:embed="rId5" cstate="print"/>
          <a:srcRect/>
          <a:stretch>
            <a:fillRect/>
          </a:stretch>
        </p:blipFill>
        <p:spPr bwMode="auto">
          <a:xfrm>
            <a:off x="827584" y="1556792"/>
            <a:ext cx="358049" cy="374141"/>
          </a:xfrm>
          <a:prstGeom prst="rect">
            <a:avLst/>
          </a:prstGeom>
          <a:noFill/>
          <a:ln w="9525">
            <a:noFill/>
            <a:miter lim="800000"/>
            <a:headEnd/>
            <a:tailEnd/>
          </a:ln>
        </p:spPr>
      </p:pic>
      <p:pic>
        <p:nvPicPr>
          <p:cNvPr id="12" name="Picture 2"/>
          <p:cNvPicPr>
            <a:picLocks noChangeAspect="1" noChangeArrowheads="1"/>
          </p:cNvPicPr>
          <p:nvPr/>
        </p:nvPicPr>
        <p:blipFill>
          <a:blip r:embed="rId6" cstate="print"/>
          <a:srcRect/>
          <a:stretch>
            <a:fillRect/>
          </a:stretch>
        </p:blipFill>
        <p:spPr bwMode="auto">
          <a:xfrm>
            <a:off x="7236296" y="0"/>
            <a:ext cx="1512168" cy="1916549"/>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QQ截图20190729154201.jpg"/>
          <p:cNvPicPr>
            <a:picLocks noChangeAspect="1"/>
          </p:cNvPicPr>
          <p:nvPr/>
        </p:nvPicPr>
        <p:blipFill>
          <a:blip r:embed="rId2" cstate="print"/>
          <a:stretch>
            <a:fillRect/>
          </a:stretch>
        </p:blipFill>
        <p:spPr>
          <a:xfrm>
            <a:off x="0" y="1704"/>
            <a:ext cx="9144000" cy="6883680"/>
          </a:xfrm>
          <a:prstGeom prst="rect">
            <a:avLst/>
          </a:prstGeom>
        </p:spPr>
      </p:pic>
      <p:sp>
        <p:nvSpPr>
          <p:cNvPr id="81922" name="WordArt 2"/>
          <p:cNvSpPr>
            <a:spLocks noChangeArrowheads="1" noChangeShapeType="1" noTextEdit="1"/>
          </p:cNvSpPr>
          <p:nvPr/>
        </p:nvSpPr>
        <p:spPr bwMode="gray">
          <a:xfrm>
            <a:off x="2428875" y="3039616"/>
            <a:ext cx="4343400" cy="533400"/>
          </a:xfrm>
          <a:prstGeom prst="rect">
            <a:avLst/>
          </a:prstGeom>
        </p:spPr>
        <p:txBody>
          <a:bodyPr wrap="none" fromWordArt="1">
            <a:prstTxWarp prst="textDeflate">
              <a:avLst>
                <a:gd name="adj" fmla="val 0"/>
              </a:avLst>
            </a:prstTxWarp>
          </a:bodyPr>
          <a:lstStyle/>
          <a:p>
            <a:pPr algn="ctr"/>
            <a:r>
              <a:rPr lang="en-US" altLang="zh-CN" sz="3600" kern="10" dirty="0">
                <a:ln w="19050">
                  <a:solidFill>
                    <a:srgbClr val="FFFFFF"/>
                  </a:solidFill>
                  <a:round/>
                  <a:headEnd/>
                  <a:tailEnd/>
                </a:ln>
                <a:gradFill rotWithShape="1">
                  <a:gsLst>
                    <a:gs pos="0">
                      <a:schemeClr val="hlink"/>
                    </a:gs>
                    <a:gs pos="100000">
                      <a:schemeClr val="accent1"/>
                    </a:gs>
                  </a:gsLst>
                  <a:lin ang="0" scaled="1"/>
                </a:gradFill>
                <a:effectLst>
                  <a:outerShdw dist="53882" dir="2700000" algn="ctr" rotWithShape="0">
                    <a:schemeClr val="tx1">
                      <a:alpha val="50000"/>
                    </a:schemeClr>
                  </a:outerShdw>
                </a:effectLst>
                <a:latin typeface="Arial"/>
                <a:cs typeface="Arial"/>
              </a:rPr>
              <a:t>Thank You !</a:t>
            </a:r>
            <a:endParaRPr lang="zh-CN" altLang="en-US" sz="3600" kern="10" dirty="0">
              <a:ln w="19050">
                <a:solidFill>
                  <a:srgbClr val="FFFFFF"/>
                </a:solidFill>
                <a:round/>
                <a:headEnd/>
                <a:tailEnd/>
              </a:ln>
              <a:gradFill rotWithShape="1">
                <a:gsLst>
                  <a:gs pos="0">
                    <a:schemeClr val="hlink"/>
                  </a:gs>
                  <a:gs pos="100000">
                    <a:schemeClr val="accent1"/>
                  </a:gs>
                </a:gsLst>
                <a:lin ang="0" scaled="1"/>
              </a:gradFill>
              <a:effectLst>
                <a:outerShdw dist="53882" dir="2700000" algn="ctr" rotWithShape="0">
                  <a:schemeClr val="tx1">
                    <a:alpha val="50000"/>
                  </a:schemeClr>
                </a:outerShdw>
              </a:effectLst>
              <a:latin typeface="Arial"/>
              <a:cs typeface="Aria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81922"/>
                                        </p:tgtEl>
                                        <p:attrNameLst>
                                          <p:attrName>style.visibility</p:attrName>
                                        </p:attrNameLst>
                                      </p:cBhvr>
                                      <p:to>
                                        <p:strVal val="visible"/>
                                      </p:to>
                                    </p:set>
                                    <p:anim calcmode="lin" valueType="num">
                                      <p:cBhvr>
                                        <p:cTn id="7" dur="500" fill="hold"/>
                                        <p:tgtEl>
                                          <p:spTgt spid="81922"/>
                                        </p:tgtEl>
                                        <p:attrNameLst>
                                          <p:attrName>ppt_w</p:attrName>
                                        </p:attrNameLst>
                                      </p:cBhvr>
                                      <p:tavLst>
                                        <p:tav tm="0">
                                          <p:val>
                                            <p:fltVal val="0"/>
                                          </p:val>
                                        </p:tav>
                                        <p:tav tm="100000">
                                          <p:val>
                                            <p:strVal val="#ppt_w"/>
                                          </p:val>
                                        </p:tav>
                                      </p:tavLst>
                                    </p:anim>
                                    <p:anim calcmode="lin" valueType="num">
                                      <p:cBhvr>
                                        <p:cTn id="8" dur="500" fill="hold"/>
                                        <p:tgtEl>
                                          <p:spTgt spid="81922"/>
                                        </p:tgtEl>
                                        <p:attrNameLst>
                                          <p:attrName>ppt_h</p:attrName>
                                        </p:attrNameLst>
                                      </p:cBhvr>
                                      <p:tavLst>
                                        <p:tav tm="0">
                                          <p:val>
                                            <p:fltVal val="0"/>
                                          </p:val>
                                        </p:tav>
                                        <p:tav tm="100000">
                                          <p:val>
                                            <p:strVal val="#ppt_h"/>
                                          </p:val>
                                        </p:tav>
                                      </p:tavLst>
                                    </p:anim>
                                    <p:animEffect transition="in" filter="fade">
                                      <p:cBhvr>
                                        <p:cTn id="9" dur="500"/>
                                        <p:tgtEl>
                                          <p:spTgt spid="819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2" grpId="0" animBg="1"/>
    </p:bldLst>
  </p:timing>
</p:sld>
</file>

<file path=ppt/theme/_rels/theme3.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通用_蓝">
  <a:themeElements>
    <a:clrScheme name="通用_蓝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通用_蓝">
      <a:majorFont>
        <a:latin typeface="Arial"/>
        <a:ea typeface="隶书"/>
        <a:cs typeface=""/>
      </a:majorFont>
      <a:minorFont>
        <a:latin typeface="Arial"/>
        <a:ea typeface="华文新魏"/>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通用_蓝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通用_蓝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通用_蓝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通用_蓝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通用_蓝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通用_蓝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通用_蓝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通用_蓝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通用_蓝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通用_蓝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通用_蓝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通用_蓝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通用_蓝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通用_蓝">
  <a:themeElements>
    <a:clrScheme name="1_通用_蓝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通用_蓝">
      <a:majorFont>
        <a:latin typeface="Arial"/>
        <a:ea typeface="隶书"/>
        <a:cs typeface=""/>
      </a:majorFont>
      <a:minorFont>
        <a:latin typeface="Arial"/>
        <a:ea typeface="华文新魏"/>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通用_蓝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通用_蓝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通用_蓝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通用_蓝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通用_蓝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通用_蓝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通用_蓝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通用_蓝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通用_蓝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通用_蓝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通用_蓝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通用_蓝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通用_蓝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凸显">
  <a:themeElements>
    <a:clrScheme name="凸显">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凸显">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凸显">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蓝白</Template>
  <TotalTime>2368</TotalTime>
  <Words>6474</Words>
  <Application>Microsoft Office PowerPoint</Application>
  <PresentationFormat>全屏显示(4:3)</PresentationFormat>
  <Paragraphs>364</Paragraphs>
  <Slides>35</Slides>
  <Notes>3</Notes>
  <HiddenSlides>0</HiddenSlides>
  <MMClips>0</MMClips>
  <ScaleCrop>false</ScaleCrop>
  <HeadingPairs>
    <vt:vector size="4" baseType="variant">
      <vt:variant>
        <vt:lpstr>主题</vt:lpstr>
      </vt:variant>
      <vt:variant>
        <vt:i4>3</vt:i4>
      </vt:variant>
      <vt:variant>
        <vt:lpstr>幻灯片标题</vt:lpstr>
      </vt:variant>
      <vt:variant>
        <vt:i4>35</vt:i4>
      </vt:variant>
    </vt:vector>
  </HeadingPairs>
  <TitlesOfParts>
    <vt:vector size="38" baseType="lpstr">
      <vt:lpstr>通用_蓝</vt:lpstr>
      <vt:lpstr>1_通用_蓝</vt:lpstr>
      <vt:lpstr>凸显</vt:lpstr>
      <vt:lpstr>幻灯片 1</vt:lpstr>
      <vt:lpstr>幻灯片 2</vt:lpstr>
      <vt:lpstr>幻灯片 3</vt:lpstr>
      <vt:lpstr>幻灯片 4</vt:lpstr>
      <vt:lpstr>幻灯片 5</vt:lpstr>
      <vt:lpstr>幻灯片 6</vt:lpstr>
      <vt:lpstr>需要特别了解的重要条款</vt:lpstr>
      <vt:lpstr>幻灯片 8</vt:lpstr>
      <vt:lpstr>幻灯片 9</vt:lpstr>
      <vt:lpstr>  政府采购</vt:lpstr>
      <vt:lpstr>什么是在科技成果转化工作中开展的技术咨询、技术服务、技术培训等技术活动收入？</vt:lpstr>
      <vt:lpstr>幻灯片 12</vt:lpstr>
      <vt:lpstr>幻灯片 13</vt:lpstr>
      <vt:lpstr>幻灯片 14</vt:lpstr>
      <vt:lpstr>幻灯片 15</vt:lpstr>
      <vt:lpstr>幻灯片 16</vt:lpstr>
      <vt:lpstr>幻灯片 17</vt:lpstr>
      <vt:lpstr>专利转让可以选择的方式</vt:lpstr>
      <vt:lpstr>品种转让可以选择的方式</vt:lpstr>
      <vt:lpstr>技术开发合同和技术服务合同的区别</vt:lpstr>
      <vt:lpstr>幻灯片 21</vt:lpstr>
      <vt:lpstr>        划重点：科技成果转化程序（权属转让及许可）</vt:lpstr>
      <vt:lpstr>技术开发、技术服务、技术咨询程序由各研究所制定</vt:lpstr>
      <vt:lpstr>什么是确权？</vt:lpstr>
      <vt:lpstr>什么情况下可以阶段性确权</vt:lpstr>
      <vt:lpstr>幻灯片 26</vt:lpstr>
      <vt:lpstr>幻灯片 27</vt:lpstr>
      <vt:lpstr>幻灯片 28</vt:lpstr>
      <vt:lpstr>幻灯片 29</vt:lpstr>
      <vt:lpstr>幻灯片 30</vt:lpstr>
      <vt:lpstr>关于开具个人成果转化收益证明（申报职称）</vt:lpstr>
      <vt:lpstr>幻灯片 32</vt:lpstr>
      <vt:lpstr>幻灯片 33</vt:lpstr>
      <vt:lpstr>幻灯片 34</vt:lpstr>
      <vt:lpstr>幻灯片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Administrator</cp:lastModifiedBy>
  <cp:revision>355</cp:revision>
  <dcterms:created xsi:type="dcterms:W3CDTF">2018-07-26T07:13:28Z</dcterms:created>
  <dcterms:modified xsi:type="dcterms:W3CDTF">2019-07-29T08:40:40Z</dcterms:modified>
</cp:coreProperties>
</file>